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601200" cy="12801600" type="A3"/>
  <p:notesSz cx="6858000" cy="9144000"/>
  <p:custDataLst>
    <p:tags r:id="rId4"/>
  </p:custDataLst>
  <p:defaultTextStyle>
    <a:defPPr>
      <a:defRPr lang="en-US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019" autoAdjust="0"/>
    <p:restoredTop sz="94572"/>
  </p:normalViewPr>
  <p:slideViewPr>
    <p:cSldViewPr snapToGrid="0">
      <p:cViewPr>
        <p:scale>
          <a:sx n="100" d="100"/>
          <a:sy n="100" d="100"/>
        </p:scale>
        <p:origin x="188" y="-55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5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50" b="1" i="0" baseline="0" dirty="0">
                <a:solidFill>
                  <a:srgbClr val="C00000"/>
                </a:solidFill>
                <a:effectLst/>
              </a:rPr>
              <a:t>INSERT TAT GRAPH – EXAMPLE BELOW</a:t>
            </a:r>
            <a:endParaRPr lang="en-US" sz="1050" b="1" dirty="0">
              <a:solidFill>
                <a:srgbClr val="C00000"/>
              </a:solidFill>
              <a:effectLst/>
            </a:endParaRPr>
          </a:p>
        </c:rich>
      </c:tx>
      <c:layout>
        <c:manualLayout>
          <c:xMode val="edge"/>
          <c:yMode val="edge"/>
          <c:x val="0.46055572606368894"/>
          <c:y val="3.68502483925973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'DPS updated data'!$B$14</c:f>
              <c:strCache>
                <c:ptCount val="1"/>
                <c:pt idx="0">
                  <c:v>EID TAT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'DPS updated data'!$A$15:$A$20</c:f>
              <c:strCache>
                <c:ptCount val="6"/>
                <c:pt idx="0">
                  <c:v>Oct</c:v>
                </c:pt>
                <c:pt idx="1">
                  <c:v>Nov</c:v>
                </c:pt>
                <c:pt idx="2">
                  <c:v>Dec</c:v>
                </c:pt>
                <c:pt idx="3">
                  <c:v>Jan</c:v>
                </c:pt>
                <c:pt idx="4">
                  <c:v>Feb</c:v>
                </c:pt>
                <c:pt idx="5">
                  <c:v>Mar</c:v>
                </c:pt>
              </c:strCache>
            </c:strRef>
          </c:cat>
          <c:val>
            <c:numRef>
              <c:f>'DPS updated data'!$B$15:$B$20</c:f>
              <c:numCache>
                <c:formatCode>General</c:formatCode>
                <c:ptCount val="6"/>
                <c:pt idx="0">
                  <c:v>16</c:v>
                </c:pt>
                <c:pt idx="1">
                  <c:v>17</c:v>
                </c:pt>
                <c:pt idx="2">
                  <c:v>24</c:v>
                </c:pt>
                <c:pt idx="3">
                  <c:v>16</c:v>
                </c:pt>
                <c:pt idx="4">
                  <c:v>20</c:v>
                </c:pt>
                <c:pt idx="5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D0-491F-82AA-0B6BB4F2030F}"/>
            </c:ext>
          </c:extLst>
        </c:ser>
        <c:ser>
          <c:idx val="1"/>
          <c:order val="1"/>
          <c:tx>
            <c:strRef>
              <c:f>'DPS updated data'!$C$14</c:f>
              <c:strCache>
                <c:ptCount val="1"/>
                <c:pt idx="0">
                  <c:v>VL TAT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'DPS updated data'!$A$15:$A$20</c:f>
              <c:strCache>
                <c:ptCount val="6"/>
                <c:pt idx="0">
                  <c:v>Oct</c:v>
                </c:pt>
                <c:pt idx="1">
                  <c:v>Nov</c:v>
                </c:pt>
                <c:pt idx="2">
                  <c:v>Dec</c:v>
                </c:pt>
                <c:pt idx="3">
                  <c:v>Jan</c:v>
                </c:pt>
                <c:pt idx="4">
                  <c:v>Feb</c:v>
                </c:pt>
                <c:pt idx="5">
                  <c:v>Mar</c:v>
                </c:pt>
              </c:strCache>
            </c:strRef>
          </c:cat>
          <c:val>
            <c:numRef>
              <c:f>'DPS updated data'!$C$15:$C$20</c:f>
              <c:numCache>
                <c:formatCode>General</c:formatCode>
                <c:ptCount val="6"/>
                <c:pt idx="0">
                  <c:v>15</c:v>
                </c:pt>
                <c:pt idx="1">
                  <c:v>13</c:v>
                </c:pt>
                <c:pt idx="2">
                  <c:v>12</c:v>
                </c:pt>
                <c:pt idx="3">
                  <c:v>22</c:v>
                </c:pt>
                <c:pt idx="4">
                  <c:v>19</c:v>
                </c:pt>
                <c:pt idx="5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D0-491F-82AA-0B6BB4F2030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38232960"/>
        <c:axId val="738240864"/>
      </c:barChart>
      <c:catAx>
        <c:axId val="738232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8240864"/>
        <c:crosses val="autoZero"/>
        <c:auto val="1"/>
        <c:lblAlgn val="ctr"/>
        <c:lblOffset val="100"/>
        <c:noMultiLvlLbl val="0"/>
      </c:catAx>
      <c:valAx>
        <c:axId val="738240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8232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23908-E540-4874-8077-7A696E379D42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2F418-7F13-4855-98FE-491D089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56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C2F418-7F13-4855-98FE-491D089671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98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sv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 1">
    <p:bg>
      <p:bgPr>
        <a:solidFill>
          <a:srgbClr val="F0EB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8F85951-34C7-4813-AD84-67C91F074FB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73153"/>
            <a:ext cx="9601200" cy="10209394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59"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B9501A-DB0B-4EC8-AB63-7559E6D5C8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9994" y="10464988"/>
            <a:ext cx="7535892" cy="976051"/>
          </a:xfrm>
        </p:spPr>
        <p:txBody>
          <a:bodyPr wrap="square" anchor="t"/>
          <a:lstStyle>
            <a:lvl1pPr algn="l">
              <a:defRPr sz="6114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Add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DF5089-6147-4FE2-9382-00AF7CE75A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49994" y="11446819"/>
            <a:ext cx="7535892" cy="1244008"/>
          </a:xfrm>
        </p:spPr>
        <p:txBody>
          <a:bodyPr wrap="square">
            <a:spAutoFit/>
          </a:bodyPr>
          <a:lstStyle>
            <a:lvl1pPr marL="0" indent="0" algn="l">
              <a:spcBef>
                <a:spcPts val="0"/>
              </a:spcBef>
              <a:buNone/>
              <a:defRPr sz="3622" b="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1"/>
                </a:gradFill>
              </a:defRPr>
            </a:lvl1pPr>
            <a:lvl2pPr marL="517489" indent="0" algn="ctr">
              <a:buNone/>
              <a:defRPr sz="2264"/>
            </a:lvl2pPr>
            <a:lvl3pPr marL="1034978" indent="0" algn="ctr">
              <a:buNone/>
              <a:defRPr sz="2038"/>
            </a:lvl3pPr>
            <a:lvl4pPr marL="1552466" indent="0" algn="ctr">
              <a:buNone/>
              <a:defRPr sz="1810"/>
            </a:lvl4pPr>
            <a:lvl5pPr marL="2069956" indent="0" algn="ctr">
              <a:buNone/>
              <a:defRPr sz="1810"/>
            </a:lvl5pPr>
            <a:lvl6pPr marL="2587445" indent="0" algn="ctr">
              <a:buNone/>
              <a:defRPr sz="1810"/>
            </a:lvl6pPr>
            <a:lvl7pPr marL="3104934" indent="0" algn="ctr">
              <a:buNone/>
              <a:defRPr sz="1810"/>
            </a:lvl7pPr>
            <a:lvl8pPr marL="3622424" indent="0" algn="ctr">
              <a:buNone/>
              <a:defRPr sz="1810"/>
            </a:lvl8pPr>
            <a:lvl9pPr marL="4139913" indent="0" algn="ctr">
              <a:buNone/>
              <a:defRPr sz="1810"/>
            </a:lvl9pPr>
          </a:lstStyle>
          <a:p>
            <a:r>
              <a:rPr lang="en-US" dirty="0"/>
              <a:t>Click to add presentation subtitle, date and/or byline.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D320DF7-B9E0-40CC-B952-73AC0CB1C5B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" y="862809"/>
            <a:ext cx="4800599" cy="2502667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012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00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 and Impac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EFFFA-39B9-40EE-A72B-FEE0F3A05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100000">
                      <a:schemeClr val="accent1">
                        <a:lumMod val="50000"/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1F5BBF65-3321-4611-94D6-EB3C4310BC03}" type="datetime1">
              <a:rPr lang="en-US" smtClean="0">
                <a:gradFill>
                  <a:gsLst>
                    <a:gs pos="0">
                      <a:srgbClr val="414F57">
                        <a:lumMod val="50000"/>
                      </a:srgbClr>
                    </a:gs>
                    <a:gs pos="100000">
                      <a:srgbClr val="414F57">
                        <a:lumMod val="50000"/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>
                      <a:lumMod val="50000"/>
                    </a:srgbClr>
                  </a:gs>
                  <a:gs pos="100000">
                    <a:srgbClr val="414F57">
                      <a:lumMod val="50000"/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D24-E557-4FCE-91E9-1DF34E5D9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accent1">
                        <a:lumMod val="50000"/>
                      </a:schemeClr>
                    </a:gs>
                    <a:gs pos="100000">
                      <a:schemeClr val="accent1">
                        <a:lumMod val="50000"/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>
                        <a:lumMod val="50000"/>
                      </a:srgbClr>
                    </a:gs>
                    <a:gs pos="100000">
                      <a:srgbClr val="414F57">
                        <a:lumMod val="50000"/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>
                      <a:lumMod val="50000"/>
                    </a:srgbClr>
                  </a:gs>
                  <a:gs pos="100000">
                    <a:srgbClr val="414F57">
                      <a:lumMod val="50000"/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84B6E27-8A55-4E20-9E11-D8A87D04119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3199389" cy="128016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0F190-D170-43D6-88B9-15E0E90A2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8347" y="12352361"/>
            <a:ext cx="2981042" cy="351611"/>
          </a:xfrm>
        </p:spPr>
        <p:txBody>
          <a:bodyPr/>
          <a:lstStyle>
            <a:lvl1pPr>
              <a:defRPr>
                <a:solidFill>
                  <a:schemeClr val="bg1">
                    <a:alpha val="50000"/>
                  </a:schemeClr>
                </a:solidFill>
              </a:defRPr>
            </a:lvl1pPr>
          </a:lstStyle>
          <a:p>
            <a:pPr defTabSz="1035026"/>
            <a:r>
              <a:rPr lang="en-US">
                <a:solidFill>
                  <a:srgbClr val="FFFFFF">
                    <a:alpha val="50000"/>
                  </a:srgbClr>
                </a:solidFill>
              </a:rPr>
              <a:t>villagereach.org</a:t>
            </a:r>
            <a:endParaRPr lang="en-US" dirty="0">
              <a:solidFill>
                <a:srgbClr val="FFFFFF">
                  <a:alpha val="50000"/>
                </a:srgbClr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04D99EF-8B06-4439-B6D1-228D28948D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99692" y="-61919"/>
            <a:ext cx="5386031" cy="4832220"/>
          </a:xfrm>
        </p:spPr>
        <p:txBody>
          <a:bodyPr wrap="square" anchor="b">
            <a:spAutoFit/>
          </a:bodyPr>
          <a:lstStyle>
            <a:lvl1pPr>
              <a:lnSpc>
                <a:spcPct val="90000"/>
              </a:lnSpc>
              <a:defRPr sz="6791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Click to add divider title, bold statement or pithy quote.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7C3C0BF7-3786-4DFA-85DA-765901A2023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599692" y="5156649"/>
            <a:ext cx="4673456" cy="180137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3622">
                <a:gradFill>
                  <a:gsLst>
                    <a:gs pos="0">
                      <a:schemeClr val="accent1">
                        <a:alpha val="99000"/>
                      </a:schemeClr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defRPr>
            </a:lvl1pPr>
            <a:lvl2pPr marL="517513" indent="0">
              <a:buNone/>
              <a:defRPr sz="2264">
                <a:solidFill>
                  <a:schemeClr val="tx1">
                    <a:tint val="75000"/>
                  </a:schemeClr>
                </a:solidFill>
              </a:defRPr>
            </a:lvl2pPr>
            <a:lvl3pPr marL="1035026" indent="0">
              <a:buNone/>
              <a:defRPr sz="2038">
                <a:solidFill>
                  <a:schemeClr val="tx1">
                    <a:tint val="75000"/>
                  </a:schemeClr>
                </a:solidFill>
              </a:defRPr>
            </a:lvl3pPr>
            <a:lvl4pPr marL="155253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4pPr>
            <a:lvl5pPr marL="2070051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5pPr>
            <a:lvl6pPr marL="2587564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6pPr>
            <a:lvl7pPr marL="310507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7pPr>
            <a:lvl8pPr marL="3622592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8pPr>
            <a:lvl9pPr marL="4140105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subtitle, byline, descriptor or delete as needed.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47BD5BE3-B287-4719-9059-7F914B6CD39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3599692" y="10796312"/>
            <a:ext cx="4673456" cy="180137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lang="en-US" sz="3622" b="1" kern="1200" dirty="0">
                <a:gradFill>
                  <a:gsLst>
                    <a:gs pos="0">
                      <a:schemeClr val="accent1">
                        <a:alpha val="99000"/>
                      </a:schemeClr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j-lt"/>
                <a:ea typeface="+mn-ea"/>
                <a:cs typeface="+mn-cs"/>
              </a:defRPr>
            </a:lvl1pPr>
            <a:lvl2pPr marL="517513" indent="0">
              <a:buNone/>
              <a:defRPr sz="2264">
                <a:solidFill>
                  <a:schemeClr val="tx1">
                    <a:tint val="75000"/>
                  </a:schemeClr>
                </a:solidFill>
              </a:defRPr>
            </a:lvl2pPr>
            <a:lvl3pPr marL="1035026" indent="0">
              <a:buNone/>
              <a:defRPr sz="2038">
                <a:solidFill>
                  <a:schemeClr val="tx1">
                    <a:tint val="75000"/>
                  </a:schemeClr>
                </a:solidFill>
              </a:defRPr>
            </a:lvl3pPr>
            <a:lvl4pPr marL="155253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4pPr>
            <a:lvl5pPr marL="2070051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5pPr>
            <a:lvl6pPr marL="2587564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6pPr>
            <a:lvl7pPr marL="310507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7pPr>
            <a:lvl8pPr marL="3622592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8pPr>
            <a:lvl9pPr marL="4140105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subtitle, byline, descriptor or delete as needed.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4CC96E21-3EA0-4370-BA55-F189ECBD9F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99693" y="5800430"/>
            <a:ext cx="5385891" cy="4832220"/>
          </a:xfrm>
        </p:spPr>
        <p:txBody>
          <a:bodyPr wrap="square" anchor="b">
            <a:spAutoFit/>
          </a:bodyPr>
          <a:lstStyle>
            <a:lvl1pPr marL="0" marR="0" indent="0" algn="l" defTabSz="103502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6791" b="0" kern="12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add divider title, bold statement or pithy quote</a:t>
            </a:r>
          </a:p>
        </p:txBody>
      </p:sp>
    </p:spTree>
    <p:extLst>
      <p:ext uri="{BB962C8B-B14F-4D97-AF65-F5344CB8AC3E}">
        <p14:creationId xmlns:p14="http://schemas.microsoft.com/office/powerpoint/2010/main" val="23231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ick Section Divi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BE058F5-76EF-4152-B2EC-15E171E2A6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01811" y="0"/>
            <a:ext cx="3199389" cy="128016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D615FF-63C3-4A84-B999-79112EDC32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4158186"/>
            <a:ext cx="5340401" cy="4357647"/>
          </a:xfrm>
        </p:spPr>
        <p:txBody>
          <a:bodyPr wrap="square" anchor="b">
            <a:noAutofit/>
          </a:bodyPr>
          <a:lstStyle>
            <a:lvl1pPr>
              <a:defRPr sz="9055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Click to add divider title, bold statement or pithy quote.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22658C-8CD2-4A97-817A-F0225368AC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8347" y="8902181"/>
            <a:ext cx="2981042" cy="280147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3622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marL="517513" indent="0">
              <a:buNone/>
              <a:defRPr sz="2264">
                <a:solidFill>
                  <a:schemeClr val="tx1">
                    <a:tint val="75000"/>
                  </a:schemeClr>
                </a:solidFill>
              </a:defRPr>
            </a:lvl2pPr>
            <a:lvl3pPr marL="1035026" indent="0">
              <a:buNone/>
              <a:defRPr sz="2038">
                <a:solidFill>
                  <a:schemeClr val="tx1">
                    <a:tint val="75000"/>
                  </a:schemeClr>
                </a:solidFill>
              </a:defRPr>
            </a:lvl3pPr>
            <a:lvl4pPr marL="155253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4pPr>
            <a:lvl5pPr marL="2070051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5pPr>
            <a:lvl6pPr marL="2587564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6pPr>
            <a:lvl7pPr marL="310507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7pPr>
            <a:lvl8pPr marL="3622592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8pPr>
            <a:lvl9pPr marL="4140105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subtitle, byline, descriptor or delete as needed.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EFFFA-39B9-40EE-A72B-FEE0F3A05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62B4EC10-E818-4CC7-9081-FD5D64FA5A95}" type="datetime1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D24-E557-4FCE-91E9-1DF34E5D9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0F190-D170-43D6-88B9-15E0E90A2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8347" y="12352361"/>
            <a:ext cx="2981042" cy="351611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r>
              <a:rPr lang="en-US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villagereach.org</a:t>
            </a: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B6F6AC-A22C-44A5-ABDC-246ACB4038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5315" y="1557721"/>
            <a:ext cx="2838510" cy="115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84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onze Section Divi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BE058F5-76EF-4152-B2EC-15E171E2A6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01811" y="0"/>
            <a:ext cx="3199389" cy="128016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D615FF-63C3-4A84-B999-79112EDC32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4158186"/>
            <a:ext cx="5340401" cy="4357647"/>
          </a:xfrm>
        </p:spPr>
        <p:txBody>
          <a:bodyPr wrap="square" anchor="b">
            <a:noAutofit/>
          </a:bodyPr>
          <a:lstStyle>
            <a:lvl1pPr>
              <a:defRPr sz="9055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Click to add divider title, bold statement or pithy quote.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22658C-8CD2-4A97-817A-F0225368AC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8347" y="8902181"/>
            <a:ext cx="2981042" cy="280147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3622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marL="517513" indent="0">
              <a:buNone/>
              <a:defRPr sz="2264">
                <a:solidFill>
                  <a:schemeClr val="tx1">
                    <a:tint val="75000"/>
                  </a:schemeClr>
                </a:solidFill>
              </a:defRPr>
            </a:lvl2pPr>
            <a:lvl3pPr marL="1035026" indent="0">
              <a:buNone/>
              <a:defRPr sz="2038">
                <a:solidFill>
                  <a:schemeClr val="tx1">
                    <a:tint val="75000"/>
                  </a:schemeClr>
                </a:solidFill>
              </a:defRPr>
            </a:lvl3pPr>
            <a:lvl4pPr marL="155253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4pPr>
            <a:lvl5pPr marL="2070051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5pPr>
            <a:lvl6pPr marL="2587564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6pPr>
            <a:lvl7pPr marL="310507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7pPr>
            <a:lvl8pPr marL="3622592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8pPr>
            <a:lvl9pPr marL="4140105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subtitle, byline, descriptor or delete as needed.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EFFFA-39B9-40EE-A72B-FEE0F3A05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DE736D73-DF4A-4732-85E0-FDA0FDB5BC3B}" type="datetime1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D24-E557-4FCE-91E9-1DF34E5D9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0F190-D170-43D6-88B9-15E0E90A2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8347" y="12352361"/>
            <a:ext cx="2981042" cy="351611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r>
              <a:rPr lang="en-US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villagereach.org</a:t>
            </a: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B6F6AC-A22C-44A5-ABDC-246ACB4038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5315" y="1557721"/>
            <a:ext cx="2838510" cy="115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41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ol Gray Section Divi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BE058F5-76EF-4152-B2EC-15E171E2A6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01811" y="0"/>
            <a:ext cx="3199389" cy="128016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D615FF-63C3-4A84-B999-79112EDC32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4158186"/>
            <a:ext cx="5340401" cy="4357647"/>
          </a:xfrm>
        </p:spPr>
        <p:txBody>
          <a:bodyPr wrap="square" anchor="b">
            <a:noAutofit/>
          </a:bodyPr>
          <a:lstStyle>
            <a:lvl1pPr>
              <a:defRPr sz="9055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Click to add divider title, bold statement or pithy quote.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22658C-8CD2-4A97-817A-F0225368AC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8347" y="8902181"/>
            <a:ext cx="2981042" cy="280147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3622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marL="517513" indent="0">
              <a:buNone/>
              <a:defRPr sz="2264">
                <a:solidFill>
                  <a:schemeClr val="tx1">
                    <a:tint val="75000"/>
                  </a:schemeClr>
                </a:solidFill>
              </a:defRPr>
            </a:lvl2pPr>
            <a:lvl3pPr marL="1035026" indent="0">
              <a:buNone/>
              <a:defRPr sz="2038">
                <a:solidFill>
                  <a:schemeClr val="tx1">
                    <a:tint val="75000"/>
                  </a:schemeClr>
                </a:solidFill>
              </a:defRPr>
            </a:lvl3pPr>
            <a:lvl4pPr marL="155253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4pPr>
            <a:lvl5pPr marL="2070051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5pPr>
            <a:lvl6pPr marL="2587564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6pPr>
            <a:lvl7pPr marL="310507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7pPr>
            <a:lvl8pPr marL="3622592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8pPr>
            <a:lvl9pPr marL="4140105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subtitle, byline, descriptor or delete as needed.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EFFFA-39B9-40EE-A72B-FEE0F3A05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5B1B31A1-4F31-4CAB-BAE0-6F3C299B52D1}" type="datetime1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D24-E557-4FCE-91E9-1DF34E5D9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0F190-D170-43D6-88B9-15E0E90A2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8347" y="12352361"/>
            <a:ext cx="2981042" cy="351611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r>
              <a:rPr lang="en-US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villagereach.org</a:t>
            </a: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B6F6AC-A22C-44A5-ABDC-246ACB4038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5315" y="1557721"/>
            <a:ext cx="2838510" cy="115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7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rown Section Divid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BE058F5-76EF-4152-B2EC-15E171E2A6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01811" y="0"/>
            <a:ext cx="3199389" cy="128016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D615FF-63C3-4A84-B999-79112EDC32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4158186"/>
            <a:ext cx="5340401" cy="4357647"/>
          </a:xfrm>
        </p:spPr>
        <p:txBody>
          <a:bodyPr wrap="square" anchor="b">
            <a:noAutofit/>
          </a:bodyPr>
          <a:lstStyle>
            <a:lvl1pPr>
              <a:defRPr sz="9055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Click to add divider title, bold statement or pithy quote.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22658C-8CD2-4A97-817A-F0225368AC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8347" y="8902181"/>
            <a:ext cx="2981042" cy="280147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3622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  <a:lvl2pPr marL="517513" indent="0">
              <a:buNone/>
              <a:defRPr sz="2264">
                <a:solidFill>
                  <a:schemeClr val="tx1">
                    <a:tint val="75000"/>
                  </a:schemeClr>
                </a:solidFill>
              </a:defRPr>
            </a:lvl2pPr>
            <a:lvl3pPr marL="1035026" indent="0">
              <a:buNone/>
              <a:defRPr sz="2038">
                <a:solidFill>
                  <a:schemeClr val="tx1">
                    <a:tint val="75000"/>
                  </a:schemeClr>
                </a:solidFill>
              </a:defRPr>
            </a:lvl3pPr>
            <a:lvl4pPr marL="155253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4pPr>
            <a:lvl5pPr marL="2070051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5pPr>
            <a:lvl6pPr marL="2587564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6pPr>
            <a:lvl7pPr marL="3105078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7pPr>
            <a:lvl8pPr marL="3622592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8pPr>
            <a:lvl9pPr marL="4140105" indent="0">
              <a:buNone/>
              <a:defRPr sz="18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subtitle, byline, descriptor or delete as needed.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EFFFA-39B9-40EE-A72B-FEE0F3A05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C48C471D-995D-4EE6-91E3-B02433D0E11C}" type="datetime1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D24-E557-4FCE-91E9-1DF34E5D9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0F190-D170-43D6-88B9-15E0E90A2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8347" y="12352361"/>
            <a:ext cx="2981042" cy="351611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r>
              <a:rPr lang="en-US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1"/>
                </a:gradFill>
              </a:rPr>
              <a:t>villagereach.org</a:t>
            </a: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1"/>
              </a:gra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B6F6AC-A22C-44A5-ABDC-246ACB4038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5315" y="1557721"/>
            <a:ext cx="2838510" cy="115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83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eatures and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3D7D5-3C15-4C44-965F-502AD2A2F2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523149"/>
            <a:ext cx="11383501" cy="1069858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E251F-0413-4AFD-9118-C4471C4ED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3E05E8AC-2B6E-402A-AAA3-3937D38E4279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DADE9-90FA-4073-8036-2A3641B6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F4BD-0157-48B3-93F8-5F91C5EF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4E4F80-DA02-4551-8AA4-6B04E4D61F3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18348" y="3984532"/>
            <a:ext cx="1018952" cy="2415125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7D95863F-DBD1-48DB-B989-20FEEE1CBBD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08563" y="3984532"/>
            <a:ext cx="1018952" cy="2415125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97605EEF-2831-4A03-B922-6FB741C1F5A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404845" y="3984532"/>
            <a:ext cx="1018952" cy="2415125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063B4CED-7989-4E08-9F56-76CFC1B795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315" y="1580658"/>
            <a:ext cx="6077323" cy="2637748"/>
          </a:xfrm>
        </p:spPr>
        <p:txBody>
          <a:bodyPr wrap="square">
            <a:spAutoFit/>
          </a:bodyPr>
          <a:lstStyle>
            <a:lvl1pPr>
              <a:defRPr sz="4075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short subtitle, short summary or delete this text placeholder as needed.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5815B27-9D87-45E0-8595-320A1F75F3E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5314" y="6400802"/>
            <a:ext cx="2984075" cy="5865304"/>
          </a:xfrm>
        </p:spPr>
        <p:txBody>
          <a:bodyPr>
            <a:noAutofit/>
          </a:bodyPr>
          <a:lstStyle>
            <a:lvl1pPr>
              <a:defRPr sz="3622"/>
            </a:lvl1pPr>
            <a:lvl2pPr>
              <a:spcBef>
                <a:spcPts val="934"/>
              </a:spcBef>
              <a:defRPr sz="3622"/>
            </a:lvl2pPr>
            <a:lvl3pPr>
              <a:spcBef>
                <a:spcPts val="934"/>
              </a:spcBef>
              <a:defRPr sz="3622"/>
            </a:lvl3pPr>
            <a:lvl4pPr>
              <a:spcBef>
                <a:spcPts val="934"/>
              </a:spcBef>
              <a:defRPr sz="3622"/>
            </a:lvl4pPr>
            <a:lvl5pPr>
              <a:spcBef>
                <a:spcPts val="934"/>
              </a:spcBef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BA81F396-A3D6-4722-8051-CCF11BF27EF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314629" y="6400802"/>
            <a:ext cx="2984075" cy="5865304"/>
          </a:xfrm>
        </p:spPr>
        <p:txBody>
          <a:bodyPr>
            <a:noAutofit/>
          </a:bodyPr>
          <a:lstStyle>
            <a:lvl1pPr>
              <a:defRPr sz="3622"/>
            </a:lvl1pPr>
            <a:lvl2pPr>
              <a:defRPr sz="3622"/>
            </a:lvl2pPr>
            <a:lvl3pPr>
              <a:defRPr sz="3622"/>
            </a:lvl3pPr>
            <a:lvl4pPr>
              <a:defRPr sz="3622"/>
            </a:lvl4pPr>
            <a:lvl5pPr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835EE45-503B-4655-BF67-3D104E27E6A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404845" y="6400802"/>
            <a:ext cx="2984075" cy="5865304"/>
          </a:xfrm>
        </p:spPr>
        <p:txBody>
          <a:bodyPr>
            <a:noAutofit/>
          </a:bodyPr>
          <a:lstStyle>
            <a:lvl1pPr>
              <a:defRPr sz="3622"/>
            </a:lvl1pPr>
            <a:lvl2pPr>
              <a:defRPr sz="3622"/>
            </a:lvl2pPr>
            <a:lvl3pPr>
              <a:defRPr sz="3622"/>
            </a:lvl3pPr>
            <a:lvl4pPr>
              <a:defRPr sz="3622"/>
            </a:lvl4pPr>
            <a:lvl5pPr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68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eatures and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04F02494-2D47-4FB0-A0FD-B54E98292E0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66" y="0"/>
            <a:ext cx="3199389" cy="128016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43D7D5-3C15-4C44-965F-502AD2A2F2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4630" y="523149"/>
            <a:ext cx="11383501" cy="1069858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E251F-0413-4AFD-9118-C4471C4ED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010AD6ED-EE13-431B-875E-4150E4CB3928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DADE9-90FA-4073-8036-2A3641B6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1035026"/>
            <a:r>
              <a:rPr lang="en-US">
                <a:solidFill>
                  <a:srgbClr val="FFFFFF"/>
                </a:solidFill>
              </a:rPr>
              <a:t>villagereach.org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F4BD-0157-48B3-93F8-5F91C5EF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7D95863F-DBD1-48DB-B989-20FEEE1CBBD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08563" y="3181921"/>
            <a:ext cx="745275" cy="1766453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97605EEF-2831-4A03-B922-6FB741C1F5A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404844" y="3181921"/>
            <a:ext cx="745275" cy="1766453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063B4CED-7989-4E08-9F56-76CFC1B795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1597" y="1580658"/>
            <a:ext cx="6077323" cy="2637748"/>
          </a:xfrm>
        </p:spPr>
        <p:txBody>
          <a:bodyPr wrap="square">
            <a:spAutoFit/>
          </a:bodyPr>
          <a:lstStyle>
            <a:lvl1pPr>
              <a:defRPr sz="4075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short subtitle, short summary or delete this text placeholder as needed.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C6AA365-D583-4EC4-95A0-FA908014B37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314629" y="4948378"/>
            <a:ext cx="2978009" cy="7306946"/>
          </a:xfrm>
        </p:spPr>
        <p:txBody>
          <a:bodyPr>
            <a:noAutofit/>
          </a:bodyPr>
          <a:lstStyle>
            <a:lvl1pPr>
              <a:defRPr sz="2716"/>
            </a:lvl1pPr>
            <a:lvl2pPr>
              <a:defRPr sz="2716"/>
            </a:lvl2pPr>
            <a:lvl3pPr>
              <a:defRPr sz="2716"/>
            </a:lvl3pPr>
            <a:lvl4pPr>
              <a:defRPr sz="2716"/>
            </a:lvl4pPr>
            <a:lvl5pPr>
              <a:defRPr sz="2716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4D33ADD7-1D39-4E21-9562-D1068B41701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410910" y="4948378"/>
            <a:ext cx="2978009" cy="7306946"/>
          </a:xfrm>
        </p:spPr>
        <p:txBody>
          <a:bodyPr>
            <a:noAutofit/>
          </a:bodyPr>
          <a:lstStyle>
            <a:lvl1pPr>
              <a:defRPr sz="2716"/>
            </a:lvl1pPr>
            <a:lvl2pPr>
              <a:defRPr sz="2716"/>
            </a:lvl2pPr>
            <a:lvl3pPr>
              <a:defRPr sz="2716"/>
            </a:lvl3pPr>
            <a:lvl4pPr>
              <a:defRPr sz="2716"/>
            </a:lvl4pPr>
            <a:lvl5pPr>
              <a:defRPr sz="2716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0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EE4E832-336E-40EC-8050-B61963C7AF33}"/>
              </a:ext>
            </a:extLst>
          </p:cNvPr>
          <p:cNvSpPr/>
          <p:nvPr userDrawn="1"/>
        </p:nvSpPr>
        <p:spPr>
          <a:xfrm>
            <a:off x="0" y="0"/>
            <a:ext cx="3196357" cy="1280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350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3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43D7D5-3C15-4C44-965F-502AD2A2F2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-1236201"/>
            <a:ext cx="2981042" cy="5772810"/>
          </a:xfrm>
        </p:spPr>
        <p:txBody>
          <a:bodyPr wrap="square"/>
          <a:lstStyle>
            <a:lvl1pPr>
              <a:defRPr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E251F-0413-4AFD-9118-C4471C4ED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55CC118A-CEB6-477E-B53C-95D2AD0D0112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DADE9-90FA-4073-8036-2A3641B6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F4BD-0157-48B3-93F8-5F91C5EF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8E4BDE8-DA20-4453-8C31-97832FB722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314" y="4057610"/>
            <a:ext cx="2915699" cy="5146229"/>
          </a:xfrm>
        </p:spPr>
        <p:txBody>
          <a:bodyPr wrap="square">
            <a:spAutoFit/>
          </a:bodyPr>
          <a:lstStyle>
            <a:lvl1pPr>
              <a:defRPr sz="4075" b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n-US" dirty="0"/>
              <a:t>Click to add subtitle, short summary or delete this text placeholder as needed.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4E4F80-DA02-4551-8AA4-6B04E4D61F3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8563" y="4057609"/>
            <a:ext cx="910931" cy="2159091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7D95863F-DBD1-48DB-B989-20FEEE1CBBD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08563" y="6803694"/>
            <a:ext cx="910931" cy="2159091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97605EEF-2831-4A03-B922-6FB741C1F5A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311597" y="9578027"/>
            <a:ext cx="910931" cy="2159091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6E2BDF2-BDA8-4067-A0B1-8DBED75BE33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6357" y="2"/>
            <a:ext cx="6404843" cy="3690973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B55DF4A-0812-4BEB-B0EB-B56433DE9E9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39721" y="4057556"/>
            <a:ext cx="4935700" cy="2159955"/>
          </a:xfrm>
        </p:spPr>
        <p:txBody>
          <a:bodyPr>
            <a:noAutofit/>
          </a:bodyPr>
          <a:lstStyle>
            <a:lvl1pPr>
              <a:defRPr sz="3170"/>
            </a:lvl1pPr>
            <a:lvl2pPr>
              <a:defRPr sz="3170"/>
            </a:lvl2pPr>
            <a:lvl3pPr>
              <a:defRPr sz="3170"/>
            </a:lvl3pPr>
            <a:lvl4pPr>
              <a:defRPr sz="3170"/>
            </a:lvl4pPr>
            <a:lvl5pPr>
              <a:defRPr sz="317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B3C0486F-E440-4066-9E95-0384A03E933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39721" y="6809587"/>
            <a:ext cx="4935700" cy="2159955"/>
          </a:xfrm>
        </p:spPr>
        <p:txBody>
          <a:bodyPr>
            <a:noAutofit/>
          </a:bodyPr>
          <a:lstStyle>
            <a:lvl1pPr>
              <a:defRPr sz="3170"/>
            </a:lvl1pPr>
            <a:lvl2pPr>
              <a:defRPr sz="3170"/>
            </a:lvl2pPr>
            <a:lvl3pPr>
              <a:defRPr sz="3170"/>
            </a:lvl3pPr>
            <a:lvl4pPr>
              <a:defRPr sz="3170"/>
            </a:lvl4pPr>
            <a:lvl5pPr>
              <a:defRPr sz="317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9BDFBF4F-A4CB-41AF-922C-406640649C2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39721" y="9560447"/>
            <a:ext cx="4935700" cy="2159955"/>
          </a:xfrm>
        </p:spPr>
        <p:txBody>
          <a:bodyPr>
            <a:noAutofit/>
          </a:bodyPr>
          <a:lstStyle>
            <a:lvl1pPr>
              <a:defRPr sz="3170"/>
            </a:lvl1pPr>
            <a:lvl2pPr>
              <a:defRPr sz="3170"/>
            </a:lvl2pPr>
            <a:lvl3pPr>
              <a:defRPr sz="3170"/>
            </a:lvl3pPr>
            <a:lvl4pPr>
              <a:defRPr sz="3170"/>
            </a:lvl4pPr>
            <a:lvl5pPr>
              <a:defRPr sz="317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990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eatures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3D7D5-3C15-4C44-965F-502AD2A2F2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523149"/>
            <a:ext cx="11383501" cy="106985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E251F-0413-4AFD-9118-C4471C4ED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BF82B64E-473C-4EBD-818F-EDE752D9DAA2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DADE9-90FA-4073-8036-2A3641B6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F4BD-0157-48B3-93F8-5F91C5EF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BE1C554-225E-4176-862D-6969FF12C0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5314" y="3025627"/>
            <a:ext cx="2984075" cy="33751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7B4D0986-F4E3-4090-B276-85C0FAFFA3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311596" y="3025627"/>
            <a:ext cx="2984075" cy="33751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id="{16579663-773C-4FBE-B45A-A46BF58C9BF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07877" y="3025627"/>
            <a:ext cx="2984075" cy="33751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89C0E2-5FB7-43B8-8F60-5DE96AEFD0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315" y="1580658"/>
            <a:ext cx="6077323" cy="2637748"/>
          </a:xfrm>
        </p:spPr>
        <p:txBody>
          <a:bodyPr wrap="square">
            <a:spAutoFit/>
          </a:bodyPr>
          <a:lstStyle>
            <a:lvl1pPr>
              <a:defRPr sz="4075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short subtitle, short summary or delete this text placeholder as needed.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42907D3-67B9-4BAF-9171-E2D767DB557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5314" y="6659496"/>
            <a:ext cx="2984075" cy="5606608"/>
          </a:xfrm>
        </p:spPr>
        <p:txBody>
          <a:bodyPr>
            <a:noAutofit/>
          </a:bodyPr>
          <a:lstStyle>
            <a:lvl1pPr>
              <a:defRPr sz="3622"/>
            </a:lvl1pPr>
            <a:lvl2pPr>
              <a:defRPr sz="3622"/>
            </a:lvl2pPr>
            <a:lvl3pPr>
              <a:defRPr sz="3622"/>
            </a:lvl3pPr>
            <a:lvl4pPr>
              <a:defRPr sz="3622"/>
            </a:lvl4pPr>
            <a:lvl5pPr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0633882-9A78-4F99-92F3-5EA14224E93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311596" y="6659496"/>
            <a:ext cx="2984075" cy="5606608"/>
          </a:xfrm>
        </p:spPr>
        <p:txBody>
          <a:bodyPr>
            <a:noAutofit/>
          </a:bodyPr>
          <a:lstStyle>
            <a:lvl1pPr>
              <a:defRPr sz="3622"/>
            </a:lvl1pPr>
            <a:lvl2pPr>
              <a:defRPr sz="3622"/>
            </a:lvl2pPr>
            <a:lvl3pPr>
              <a:defRPr sz="3622"/>
            </a:lvl3pPr>
            <a:lvl4pPr>
              <a:defRPr sz="3622"/>
            </a:lvl4pPr>
            <a:lvl5pPr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CB74D362-EA9D-49E8-B03F-FE12ECE9171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410911" y="6659496"/>
            <a:ext cx="2984075" cy="5606608"/>
          </a:xfrm>
        </p:spPr>
        <p:txBody>
          <a:bodyPr>
            <a:noAutofit/>
          </a:bodyPr>
          <a:lstStyle>
            <a:lvl1pPr>
              <a:defRPr sz="3622"/>
            </a:lvl1pPr>
            <a:lvl2pPr>
              <a:defRPr sz="3622"/>
            </a:lvl2pPr>
            <a:lvl3pPr>
              <a:defRPr sz="3622"/>
            </a:lvl3pPr>
            <a:lvl4pPr>
              <a:defRPr sz="3622"/>
            </a:lvl4pPr>
            <a:lvl5pPr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97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eatures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A2EDA5A2-31D0-4B17-926A-BE938D1E8A4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66" y="0"/>
            <a:ext cx="3199389" cy="128016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43D7D5-3C15-4C44-965F-502AD2A2F2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7663" y="523149"/>
            <a:ext cx="11383501" cy="106985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E251F-0413-4AFD-9118-C4471C4ED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213E9CBD-7FF1-422A-BF05-57DA8BB0BFA8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DADE9-90FA-4073-8036-2A3641B6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1035026"/>
            <a:r>
              <a:rPr lang="en-US">
                <a:solidFill>
                  <a:srgbClr val="FFFFFF"/>
                </a:solidFill>
              </a:rPr>
              <a:t>villagereach.org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F4BD-0157-48B3-93F8-5F91C5EF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7B4D0986-F4E3-4090-B276-85C0FAFFA3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311596" y="3025627"/>
            <a:ext cx="2984075" cy="33751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13">
            <a:extLst>
              <a:ext uri="{FF2B5EF4-FFF2-40B4-BE49-F238E27FC236}">
                <a16:creationId xmlns:a16="http://schemas.microsoft.com/office/drawing/2014/main" id="{16579663-773C-4FBE-B45A-A46BF58C9BF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07877" y="3025627"/>
            <a:ext cx="2984075" cy="33751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89C0E2-5FB7-43B8-8F60-5DE96AEFD0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4629" y="1580658"/>
            <a:ext cx="6077323" cy="2637748"/>
          </a:xfrm>
        </p:spPr>
        <p:txBody>
          <a:bodyPr wrap="square">
            <a:spAutoFit/>
          </a:bodyPr>
          <a:lstStyle>
            <a:lvl1pPr>
              <a:defRPr sz="4075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short subtitle, short summary or delete this text placeholder as needed.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EDCB49D3-EE64-46F2-93DE-542C7A16238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311596" y="6659496"/>
            <a:ext cx="2984075" cy="5606608"/>
          </a:xfrm>
        </p:spPr>
        <p:txBody>
          <a:bodyPr>
            <a:noAutofit/>
          </a:bodyPr>
          <a:lstStyle>
            <a:lvl1pPr>
              <a:defRPr sz="3622"/>
            </a:lvl1pPr>
            <a:lvl2pPr>
              <a:defRPr sz="3622"/>
            </a:lvl2pPr>
            <a:lvl3pPr>
              <a:defRPr sz="3622"/>
            </a:lvl3pPr>
            <a:lvl4pPr>
              <a:defRPr sz="3622"/>
            </a:lvl4pPr>
            <a:lvl5pPr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14186ED6-CCF7-41D6-975A-EDA3DBFAADD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410911" y="6659496"/>
            <a:ext cx="2984075" cy="5606608"/>
          </a:xfrm>
        </p:spPr>
        <p:txBody>
          <a:bodyPr>
            <a:noAutofit/>
          </a:bodyPr>
          <a:lstStyle>
            <a:lvl1pPr>
              <a:defRPr sz="3622"/>
            </a:lvl1pPr>
            <a:lvl2pPr>
              <a:defRPr sz="3622"/>
            </a:lvl2pPr>
            <a:lvl3pPr>
              <a:defRPr sz="3622"/>
            </a:lvl3pPr>
            <a:lvl4pPr>
              <a:defRPr sz="3622"/>
            </a:lvl4pPr>
            <a:lvl5pPr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98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 2">
    <p:bg>
      <p:bgPr>
        <a:solidFill>
          <a:srgbClr val="F0EB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8F85951-34C7-4813-AD84-67C91F074FB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73154"/>
            <a:ext cx="9607265" cy="10143525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B9501A-DB0B-4EC8-AB63-7559E6D5C8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9994" y="10464988"/>
            <a:ext cx="7535892" cy="976051"/>
          </a:xfrm>
        </p:spPr>
        <p:txBody>
          <a:bodyPr wrap="square" anchor="t"/>
          <a:lstStyle>
            <a:lvl1pPr algn="l">
              <a:defRPr sz="6114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Add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DF5089-6147-4FE2-9382-00AF7CE75A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49994" y="11446819"/>
            <a:ext cx="7535892" cy="1244008"/>
          </a:xfrm>
        </p:spPr>
        <p:txBody>
          <a:bodyPr wrap="square">
            <a:spAutoFit/>
          </a:bodyPr>
          <a:lstStyle>
            <a:lvl1pPr marL="0" indent="0" algn="l">
              <a:spcBef>
                <a:spcPts val="0"/>
              </a:spcBef>
              <a:buNone/>
              <a:defRPr sz="3622" b="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1"/>
                </a:gradFill>
              </a:defRPr>
            </a:lvl1pPr>
            <a:lvl2pPr marL="517489" indent="0" algn="ctr">
              <a:buNone/>
              <a:defRPr sz="2264"/>
            </a:lvl2pPr>
            <a:lvl3pPr marL="1034978" indent="0" algn="ctr">
              <a:buNone/>
              <a:defRPr sz="2038"/>
            </a:lvl3pPr>
            <a:lvl4pPr marL="1552466" indent="0" algn="ctr">
              <a:buNone/>
              <a:defRPr sz="1810"/>
            </a:lvl4pPr>
            <a:lvl5pPr marL="2069956" indent="0" algn="ctr">
              <a:buNone/>
              <a:defRPr sz="1810"/>
            </a:lvl5pPr>
            <a:lvl6pPr marL="2587445" indent="0" algn="ctr">
              <a:buNone/>
              <a:defRPr sz="1810"/>
            </a:lvl6pPr>
            <a:lvl7pPr marL="3104934" indent="0" algn="ctr">
              <a:buNone/>
              <a:defRPr sz="1810"/>
            </a:lvl7pPr>
            <a:lvl8pPr marL="3622424" indent="0" algn="ctr">
              <a:buNone/>
              <a:defRPr sz="1810"/>
            </a:lvl8pPr>
            <a:lvl9pPr marL="4139913" indent="0" algn="ctr">
              <a:buNone/>
              <a:defRPr sz="1810"/>
            </a:lvl9pPr>
          </a:lstStyle>
          <a:p>
            <a:r>
              <a:rPr lang="en-US" dirty="0"/>
              <a:t>Click to add presentation subtitle, date and/or byline.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D320DF7-B9E0-40CC-B952-73AC0CB1C5B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" y="2050200"/>
            <a:ext cx="4800599" cy="2502667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59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00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Features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3D7D5-3C15-4C44-965F-502AD2A2F2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76441" y="523149"/>
            <a:ext cx="11383501" cy="106985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E251F-0413-4AFD-9118-C4471C4ED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078ACC2B-A2C5-4B45-B7BA-56473868847E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DADE9-90FA-4073-8036-2A3641B6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76439" y="12352361"/>
            <a:ext cx="4216198" cy="351611"/>
          </a:xfrm>
        </p:spPr>
        <p:txBody>
          <a:bodyPr/>
          <a:lstStyle/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F4BD-0157-48B3-93F8-5F91C5EF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4E4F80-DA02-4551-8AA4-6B04E4D61F3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922477" y="3144493"/>
            <a:ext cx="1018952" cy="2415125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7D95863F-DBD1-48DB-B989-20FEEE1CBBD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788274" y="3144493"/>
            <a:ext cx="1018952" cy="2415125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97605EEF-2831-4A03-B922-6FB741C1F5A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631679" y="3144493"/>
            <a:ext cx="1018952" cy="2415125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CFEE1286-5A03-4C90-B63B-441F23E2466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073406" y="3144493"/>
            <a:ext cx="1018952" cy="2415125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0DDF61C5-7A08-48D9-9329-39BBE447C2F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76440" y="1580658"/>
            <a:ext cx="7298981" cy="2637748"/>
          </a:xfrm>
        </p:spPr>
        <p:txBody>
          <a:bodyPr wrap="square">
            <a:spAutoFit/>
          </a:bodyPr>
          <a:lstStyle>
            <a:lvl1pPr>
              <a:defRPr sz="4075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short subtitle, short summary, longer summary, or delete this text placeholder as needed.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C0CBC94-1EB1-49F7-AA14-B3ABF4F6A0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073539" y="5710766"/>
            <a:ext cx="1702803" cy="6555339"/>
          </a:xfrm>
        </p:spPr>
        <p:txBody>
          <a:bodyPr>
            <a:noAutofit/>
          </a:bodyPr>
          <a:lstStyle>
            <a:lvl1pPr>
              <a:defRPr sz="3170"/>
            </a:lvl1pPr>
            <a:lvl2pPr>
              <a:defRPr sz="3170"/>
            </a:lvl2pPr>
            <a:lvl3pPr>
              <a:defRPr sz="3170"/>
            </a:lvl3pPr>
            <a:lvl4pPr>
              <a:defRPr sz="3170"/>
            </a:lvl4pPr>
            <a:lvl5pPr>
              <a:defRPr sz="317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C14FADEF-FAFD-4930-A719-2F29CCB6C0E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922477" y="5710766"/>
            <a:ext cx="1702803" cy="6555339"/>
          </a:xfrm>
        </p:spPr>
        <p:txBody>
          <a:bodyPr>
            <a:noAutofit/>
          </a:bodyPr>
          <a:lstStyle>
            <a:lvl1pPr>
              <a:defRPr sz="3170"/>
            </a:lvl1pPr>
            <a:lvl2pPr>
              <a:defRPr sz="3170"/>
            </a:lvl2pPr>
            <a:lvl3pPr>
              <a:defRPr sz="3170"/>
            </a:lvl3pPr>
            <a:lvl4pPr>
              <a:defRPr sz="3170"/>
            </a:lvl4pPr>
            <a:lvl5pPr>
              <a:defRPr sz="317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5CBE3738-61F1-463D-BCCF-237AD642C03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788275" y="5710766"/>
            <a:ext cx="1702803" cy="6555339"/>
          </a:xfrm>
        </p:spPr>
        <p:txBody>
          <a:bodyPr>
            <a:noAutofit/>
          </a:bodyPr>
          <a:lstStyle>
            <a:lvl1pPr>
              <a:defRPr sz="3170"/>
            </a:lvl1pPr>
            <a:lvl2pPr>
              <a:defRPr sz="3170"/>
            </a:lvl2pPr>
            <a:lvl3pPr>
              <a:defRPr sz="3170"/>
            </a:lvl3pPr>
            <a:lvl4pPr>
              <a:defRPr sz="3170"/>
            </a:lvl4pPr>
            <a:lvl5pPr>
              <a:defRPr sz="317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660BEF2-B363-45A4-A914-4B982C552F9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631679" y="5710766"/>
            <a:ext cx="1702803" cy="6555339"/>
          </a:xfrm>
        </p:spPr>
        <p:txBody>
          <a:bodyPr>
            <a:noAutofit/>
          </a:bodyPr>
          <a:lstStyle>
            <a:lvl1pPr>
              <a:defRPr sz="3170"/>
            </a:lvl1pPr>
            <a:lvl2pPr>
              <a:defRPr sz="3170"/>
            </a:lvl2pPr>
            <a:lvl3pPr>
              <a:defRPr sz="3170"/>
            </a:lvl3pPr>
            <a:lvl4pPr>
              <a:defRPr sz="3170"/>
            </a:lvl4pPr>
            <a:lvl5pPr>
              <a:defRPr sz="317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9397" y="0"/>
            <a:ext cx="2064009" cy="1280160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07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&amp; 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E6B5B5-F126-4F82-B647-373EA33CAA4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0079" y="0"/>
            <a:ext cx="9471122" cy="12801600"/>
          </a:xfrm>
          <a:solidFill>
            <a:schemeClr val="tx1">
              <a:lumMod val="50000"/>
            </a:schemeClr>
          </a:solidFill>
        </p:spPr>
        <p:txBody>
          <a:bodyPr bIns="1828800" anchor="ctr"/>
          <a:lstStyle>
            <a:lvl1pPr algn="ctr">
              <a:defRPr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add photo or paste photo into this box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D4A8E7-942E-4106-9763-7C5A8EE78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32E195E4-C596-4451-8C15-452062D27159}" type="datetime1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E1B3A-BF21-4608-A8B5-DDE76B805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r>
              <a:rPr lang="en-US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D2CFF-4CAA-40ED-84FC-4A3EAF7DC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EF0CE2E-95A3-4C51-8007-EA1128CF2F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7" y="523149"/>
            <a:ext cx="9662645" cy="1069858"/>
          </a:xfrm>
          <a:solidFill>
            <a:schemeClr val="tx1">
              <a:alpha val="85000"/>
            </a:schemeClr>
          </a:solidFill>
        </p:spPr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Click to Add Image Caption	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DEAB5BC-7349-4660-9F8B-361D40C815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5315" y="1580659"/>
            <a:ext cx="8732199" cy="719428"/>
          </a:xfrm>
          <a:solidFill>
            <a:schemeClr val="tx1">
              <a:alpha val="85000"/>
            </a:schemeClr>
          </a:solidFill>
        </p:spPr>
        <p:txBody>
          <a:bodyPr wrap="none">
            <a:spAutoFit/>
          </a:bodyPr>
          <a:lstStyle>
            <a:lvl1pPr>
              <a:defRPr sz="4075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image description or subtitle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B82BB89-5584-4F86-882A-1FA0EFF3664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229922" y="10548873"/>
            <a:ext cx="2145500" cy="110750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00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Features &amp;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E251F-0413-4AFD-9118-C4471C4ED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B2AEC0D6-7EE2-4B34-873E-3ECD149AA7DA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DADE9-90FA-4073-8036-2A3641B6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8348" y="12352361"/>
            <a:ext cx="4216198" cy="351611"/>
          </a:xfrm>
        </p:spPr>
        <p:txBody>
          <a:bodyPr/>
          <a:lstStyle/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F4BD-0157-48B3-93F8-5F91C5EF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4E4F80-DA02-4551-8AA4-6B04E4D61F31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3950716" y="3144492"/>
            <a:ext cx="742379" cy="1759591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7D95863F-DBD1-48DB-B989-20FEEE1CBBDD}"/>
              </a:ext>
            </a:extLst>
          </p:cNvPr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5816900" y="3144492"/>
            <a:ext cx="742379" cy="1759591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97605EEF-2831-4A03-B922-6FB741C1F5AF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7683085" y="3144492"/>
            <a:ext cx="742379" cy="1759591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CFEE1286-5A03-4C90-B63B-441F23E24665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2084532" y="3144492"/>
            <a:ext cx="742379" cy="1759591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25EF6E9-00B3-4C85-8B24-2F111A41A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48" y="523149"/>
            <a:ext cx="10444885" cy="10698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88F09E5C-BA82-4E69-8274-2FA17C706348}"/>
              </a:ext>
            </a:extLst>
          </p:cNvPr>
          <p:cNvSpPr>
            <a:spLocks noGrp="1" noChangeAspect="1"/>
          </p:cNvSpPr>
          <p:nvPr>
            <p:ph type="pic" sz="quarter" idx="22" hasCustomPrompt="1"/>
          </p:nvPr>
        </p:nvSpPr>
        <p:spPr>
          <a:xfrm>
            <a:off x="218349" y="3144492"/>
            <a:ext cx="742379" cy="1759591"/>
          </a:xfrm>
        </p:spPr>
        <p:txBody>
          <a:bodyPr anchor="ctr">
            <a:normAutofit/>
          </a:bodyPr>
          <a:lstStyle>
            <a:lvl1pPr algn="ctr">
              <a:defRPr sz="3170" b="0"/>
            </a:lvl1pPr>
          </a:lstStyle>
          <a:p>
            <a:r>
              <a:rPr lang="en-US" dirty="0"/>
              <a:t>Paste icon here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8FC41DD-8D15-4D83-B552-91EE4C3A5A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315" y="1580658"/>
            <a:ext cx="6077323" cy="2637748"/>
          </a:xfrm>
        </p:spPr>
        <p:txBody>
          <a:bodyPr wrap="square">
            <a:spAutoFit/>
          </a:bodyPr>
          <a:lstStyle>
            <a:lvl1pPr>
              <a:defRPr sz="4075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short subtitle, short summary or delete this text placeholder as needed.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11376F37-731D-465D-86C5-D5C1491F3A0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30134" y="5109207"/>
            <a:ext cx="1702803" cy="7156899"/>
          </a:xfrm>
        </p:spPr>
        <p:txBody>
          <a:bodyPr>
            <a:noAutofit/>
          </a:bodyPr>
          <a:lstStyle>
            <a:lvl1pPr>
              <a:defRPr sz="2716"/>
            </a:lvl1pPr>
            <a:lvl2pPr>
              <a:defRPr sz="2716"/>
            </a:lvl2pPr>
            <a:lvl3pPr>
              <a:defRPr sz="2716"/>
            </a:lvl3pPr>
            <a:lvl4pPr>
              <a:defRPr sz="2716"/>
            </a:lvl4pPr>
            <a:lvl5pPr>
              <a:defRPr sz="2716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FD55A816-FFA5-4237-B3A3-E5CE53BEAEA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93371" y="5109207"/>
            <a:ext cx="1702803" cy="7156899"/>
          </a:xfrm>
        </p:spPr>
        <p:txBody>
          <a:bodyPr>
            <a:noAutofit/>
          </a:bodyPr>
          <a:lstStyle>
            <a:lvl1pPr>
              <a:defRPr sz="2716"/>
            </a:lvl1pPr>
            <a:lvl2pPr>
              <a:defRPr sz="2716"/>
            </a:lvl2pPr>
            <a:lvl3pPr>
              <a:defRPr sz="2716"/>
            </a:lvl3pPr>
            <a:lvl4pPr>
              <a:defRPr sz="2716"/>
            </a:lvl4pPr>
            <a:lvl5pPr>
              <a:defRPr sz="2716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B3FA110E-BCBC-4EFA-B865-AD8996165C2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956609" y="5109207"/>
            <a:ext cx="1702803" cy="7156899"/>
          </a:xfrm>
        </p:spPr>
        <p:txBody>
          <a:bodyPr>
            <a:noAutofit/>
          </a:bodyPr>
          <a:lstStyle>
            <a:lvl1pPr>
              <a:defRPr sz="2716"/>
            </a:lvl1pPr>
            <a:lvl2pPr>
              <a:defRPr sz="2716"/>
            </a:lvl2pPr>
            <a:lvl3pPr>
              <a:defRPr sz="2716"/>
            </a:lvl3pPr>
            <a:lvl4pPr>
              <a:defRPr sz="2716"/>
            </a:lvl4pPr>
            <a:lvl5pPr>
              <a:defRPr sz="2716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F9370B26-8093-46CA-B958-CE9783E30E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19846" y="5109207"/>
            <a:ext cx="1702803" cy="7156899"/>
          </a:xfrm>
        </p:spPr>
        <p:txBody>
          <a:bodyPr>
            <a:noAutofit/>
          </a:bodyPr>
          <a:lstStyle>
            <a:lvl1pPr>
              <a:defRPr sz="2716"/>
            </a:lvl1pPr>
            <a:lvl2pPr>
              <a:defRPr sz="2716"/>
            </a:lvl2pPr>
            <a:lvl3pPr>
              <a:defRPr sz="2716"/>
            </a:lvl3pPr>
            <a:lvl4pPr>
              <a:defRPr sz="2716"/>
            </a:lvl4pPr>
            <a:lvl5pPr>
              <a:defRPr sz="2716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E7549B2-5EAC-4922-8604-3CE671BB6E7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683084" y="5109207"/>
            <a:ext cx="1702803" cy="7156899"/>
          </a:xfrm>
        </p:spPr>
        <p:txBody>
          <a:bodyPr>
            <a:noAutofit/>
          </a:bodyPr>
          <a:lstStyle>
            <a:lvl1pPr>
              <a:defRPr sz="2716"/>
            </a:lvl1pPr>
            <a:lvl2pPr>
              <a:defRPr sz="2716"/>
            </a:lvl2pPr>
            <a:lvl3pPr>
              <a:defRPr sz="2716"/>
            </a:lvl3pPr>
            <a:lvl4pPr>
              <a:defRPr sz="2716"/>
            </a:lvl4pPr>
            <a:lvl5pPr>
              <a:defRPr sz="2716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96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2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 66/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6D8FAB0-100C-4FA1-A651-4B57F19EE3C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01811" y="0"/>
            <a:ext cx="3199389" cy="12801600"/>
          </a:xfrm>
          <a:solidFill>
            <a:schemeClr val="bg2"/>
          </a:solidFill>
        </p:spPr>
        <p:txBody>
          <a:bodyPr lIns="914400" rIns="914400" bIns="1828800" anchor="ctr">
            <a:noAutofit/>
          </a:bodyPr>
          <a:lstStyle>
            <a:lvl1pPr algn="ctr">
              <a:defRPr sz="317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Paste from clipboard or click icon to place image in  this box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D7AAA1-4B71-4B88-9B63-8379DC0DD5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523149"/>
            <a:ext cx="11383501" cy="106985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FD1CC1-8450-41C6-A50B-C6E721683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E70BE100-F063-48A9-9B80-27C2A58B160E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A0D090-124B-4457-A37D-98B98E599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4146D-10DB-43CA-86EF-E66FBDC64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FBC3441-11FD-4554-A844-ED32FE290E0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18347" y="3238138"/>
            <a:ext cx="6074291" cy="8785377"/>
          </a:xfrm>
        </p:spPr>
        <p:txBody>
          <a:bodyPr/>
          <a:lstStyle>
            <a:lvl2pPr>
              <a:defRPr sz="3622"/>
            </a:lvl2pPr>
            <a:lvl3pPr>
              <a:defRPr sz="3622"/>
            </a:lvl3pPr>
            <a:lvl4pPr>
              <a:defRPr sz="3622"/>
            </a:lvl4pPr>
            <a:lvl5pPr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C1F8581-79D1-4E9F-A874-AA58C303B7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315" y="1580658"/>
            <a:ext cx="6077323" cy="2637748"/>
          </a:xfrm>
        </p:spPr>
        <p:txBody>
          <a:bodyPr wrap="square">
            <a:spAutoFit/>
          </a:bodyPr>
          <a:lstStyle>
            <a:lvl1pPr>
              <a:defRPr sz="4075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short subtitle, short summary or delete this text placeholder as needed.</a:t>
            </a:r>
          </a:p>
        </p:txBody>
      </p:sp>
    </p:spTree>
    <p:extLst>
      <p:ext uri="{BB962C8B-B14F-4D97-AF65-F5344CB8AC3E}">
        <p14:creationId xmlns:p14="http://schemas.microsoft.com/office/powerpoint/2010/main" val="355722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9254" y="5523818"/>
            <a:ext cx="9979707" cy="1028115"/>
          </a:xfrm>
        </p:spPr>
        <p:txBody>
          <a:bodyPr anchor="b"/>
          <a:lstStyle>
            <a:lvl1pPr algn="ctr">
              <a:defRPr sz="64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5"/>
            <a:ext cx="7200900" cy="3090756"/>
          </a:xfrm>
        </p:spPr>
        <p:txBody>
          <a:bodyPr/>
          <a:lstStyle>
            <a:lvl1pPr marL="0" indent="0" algn="ctr">
              <a:buNone/>
              <a:defRPr sz="2597"/>
            </a:lvl1pPr>
            <a:lvl2pPr marL="494582" indent="0" algn="ctr">
              <a:buNone/>
              <a:defRPr sz="2163"/>
            </a:lvl2pPr>
            <a:lvl3pPr marL="989163" indent="0" algn="ctr">
              <a:buNone/>
              <a:defRPr sz="1947"/>
            </a:lvl3pPr>
            <a:lvl4pPr marL="1483745" indent="0" algn="ctr">
              <a:buNone/>
              <a:defRPr sz="1730"/>
            </a:lvl4pPr>
            <a:lvl5pPr marL="1978326" indent="0" algn="ctr">
              <a:buNone/>
              <a:defRPr sz="1730"/>
            </a:lvl5pPr>
            <a:lvl6pPr marL="2472910" indent="0" algn="ctr">
              <a:buNone/>
              <a:defRPr sz="1730"/>
            </a:lvl6pPr>
            <a:lvl7pPr marL="2967490" indent="0" algn="ctr">
              <a:buNone/>
              <a:defRPr sz="1730"/>
            </a:lvl7pPr>
            <a:lvl8pPr marL="3462073" indent="0" algn="ctr">
              <a:buNone/>
              <a:defRPr sz="1730"/>
            </a:lvl8pPr>
            <a:lvl9pPr marL="3956653" indent="0" algn="ctr">
              <a:buNone/>
              <a:defRPr sz="173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3C949-FE19-2D4F-A191-CE983CFAC9E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3CD48-75F3-7A49-AB76-4828BE8E3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34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 3">
    <p:bg>
      <p:bgPr>
        <a:solidFill>
          <a:srgbClr val="F0EB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8F85951-34C7-4813-AD84-67C91F074FB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-73154"/>
            <a:ext cx="9607265" cy="1007059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B9501A-DB0B-4EC8-AB63-7559E6D5C8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49994" y="10464988"/>
            <a:ext cx="7535892" cy="976051"/>
          </a:xfrm>
        </p:spPr>
        <p:txBody>
          <a:bodyPr wrap="square" anchor="t"/>
          <a:lstStyle>
            <a:lvl1pPr algn="l">
              <a:defRPr sz="6114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r>
              <a:rPr lang="en-US" dirty="0"/>
              <a:t>Add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DF5089-6147-4FE2-9382-00AF7CE75A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49994" y="11446819"/>
            <a:ext cx="7535892" cy="1244008"/>
          </a:xfrm>
        </p:spPr>
        <p:txBody>
          <a:bodyPr wrap="square">
            <a:spAutoFit/>
          </a:bodyPr>
          <a:lstStyle>
            <a:lvl1pPr marL="0" indent="0" algn="l">
              <a:spcBef>
                <a:spcPts val="0"/>
              </a:spcBef>
              <a:buNone/>
              <a:defRPr sz="3622" b="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1"/>
                </a:gradFill>
              </a:defRPr>
            </a:lvl1pPr>
            <a:lvl2pPr marL="517489" indent="0" algn="ctr">
              <a:buNone/>
              <a:defRPr sz="2264"/>
            </a:lvl2pPr>
            <a:lvl3pPr marL="1034978" indent="0" algn="ctr">
              <a:buNone/>
              <a:defRPr sz="2038"/>
            </a:lvl3pPr>
            <a:lvl4pPr marL="1552466" indent="0" algn="ctr">
              <a:buNone/>
              <a:defRPr sz="1810"/>
            </a:lvl4pPr>
            <a:lvl5pPr marL="2069956" indent="0" algn="ctr">
              <a:buNone/>
              <a:defRPr sz="1810"/>
            </a:lvl5pPr>
            <a:lvl6pPr marL="2587445" indent="0" algn="ctr">
              <a:buNone/>
              <a:defRPr sz="1810"/>
            </a:lvl6pPr>
            <a:lvl7pPr marL="3104934" indent="0" algn="ctr">
              <a:buNone/>
              <a:defRPr sz="1810"/>
            </a:lvl7pPr>
            <a:lvl8pPr marL="3622424" indent="0" algn="ctr">
              <a:buNone/>
              <a:defRPr sz="1810"/>
            </a:lvl8pPr>
            <a:lvl9pPr marL="4139913" indent="0" algn="ctr">
              <a:buNone/>
              <a:defRPr sz="1810"/>
            </a:lvl9pPr>
          </a:lstStyle>
          <a:p>
            <a:r>
              <a:rPr lang="en-US" dirty="0"/>
              <a:t>Click to add presentation subtitle, date and/or byline.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D320DF7-B9E0-40CC-B952-73AC0CB1C5B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" y="2050200"/>
            <a:ext cx="4800599" cy="2502667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287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00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E6B5B5-F126-4F82-B647-373EA33CAA4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9601201" cy="1280160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bIns="1828800" anchor="ctr"/>
          <a:lstStyle>
            <a:lvl1pPr algn="ctr">
              <a:defRPr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add photo or paste photo into this box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D2CFF-4CAA-40ED-84FC-4A3EAF7DC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4978"/>
            <a:fld id="{0C84B27A-A12B-4439-8504-11381F54A19D}" type="slidenum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4978"/>
              <a:t>‹#›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B82BB89-5584-4F86-882A-1FA0EFF3664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229922" y="11216545"/>
            <a:ext cx="2145500" cy="1107506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6B9501A-DB0B-4EC8-AB63-7559E6D5C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8375" y="9148280"/>
            <a:ext cx="3002826" cy="5299465"/>
          </a:xfr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txBody>
          <a:bodyPr wrap="square" anchor="t">
            <a:spAutoFit/>
          </a:bodyPr>
          <a:lstStyle>
            <a:lvl1pPr algn="l">
              <a:defRPr sz="7466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20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E6B5B5-F126-4F82-B647-373EA33CAA4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9601201" cy="1280160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bIns="1828800" anchor="ctr"/>
          <a:lstStyle>
            <a:lvl1pPr algn="ctr">
              <a:defRPr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add photo or paste photo into this box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D2CFF-4CAA-40ED-84FC-4A3EAF7DC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4978"/>
            <a:fld id="{0C84B27A-A12B-4439-8504-11381F54A19D}" type="slidenum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4978"/>
              <a:t>‹#›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B82BB89-5584-4F86-882A-1FA0EFF3664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229922" y="11216545"/>
            <a:ext cx="2145500" cy="1107506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6B9501A-DB0B-4EC8-AB63-7559E6D5C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42463" y="9148280"/>
            <a:ext cx="2958739" cy="5299465"/>
          </a:xfr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txBody>
          <a:bodyPr wrap="square" anchor="t">
            <a:spAutoFit/>
          </a:bodyPr>
          <a:lstStyle>
            <a:lvl1pPr algn="l">
              <a:defRPr sz="7466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7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E6B5B5-F126-4F82-B647-373EA33CAA4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9601201" cy="1280160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bIns="1828800" anchor="ctr"/>
          <a:lstStyle>
            <a:lvl1pPr algn="ctr">
              <a:defRPr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Click icon to add photo or paste photo into this box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D2CFF-4CAA-40ED-84FC-4A3EAF7DC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4978"/>
            <a:fld id="{0C84B27A-A12B-4439-8504-11381F54A19D}" type="slidenum">
              <a:rPr lang="en-US" smtClean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4978"/>
              <a:t>‹#›</a:t>
            </a:fld>
            <a:endParaRPr lang="en-US">
              <a:gradFill>
                <a:gsLst>
                  <a:gs pos="0">
                    <a:srgbClr val="FFFFFF"/>
                  </a:gs>
                  <a:gs pos="100000">
                    <a:srgbClr val="FFFFFF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B82BB89-5584-4F86-882A-1FA0EFF3664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229922" y="11216545"/>
            <a:ext cx="2145500" cy="1107506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6B9501A-DB0B-4EC8-AB63-7559E6D5C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01246" y="9148280"/>
            <a:ext cx="2899956" cy="5299465"/>
          </a:xfr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txBody>
          <a:bodyPr wrap="square" anchor="t">
            <a:spAutoFit/>
          </a:bodyPr>
          <a:lstStyle>
            <a:lvl1pPr algn="l">
              <a:defRPr sz="7466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98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3D7D5-3C15-4C44-965F-502AD2A2F2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523149"/>
            <a:ext cx="11383501" cy="106985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34B11-964E-4A13-AB78-6EB6E9D2C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3395"/>
              </a:spcBef>
              <a:spcAft>
                <a:spcPts val="679"/>
              </a:spcAft>
              <a:defRPr sz="4075"/>
            </a:lvl1pPr>
            <a:lvl2pPr>
              <a:spcBef>
                <a:spcPts val="934"/>
              </a:spcBef>
              <a:spcAft>
                <a:spcPts val="679"/>
              </a:spcAft>
              <a:defRPr sz="3622"/>
            </a:lvl2pPr>
            <a:lvl3pPr marL="0">
              <a:spcBef>
                <a:spcPts val="934"/>
              </a:spcBef>
              <a:defRPr sz="3622"/>
            </a:lvl3pPr>
            <a:lvl4pPr marL="1024103">
              <a:spcBef>
                <a:spcPts val="934"/>
              </a:spcBef>
              <a:defRPr sz="3622"/>
            </a:lvl4pPr>
            <a:lvl5pPr marL="1706838">
              <a:spcBef>
                <a:spcPts val="934"/>
              </a:spcBef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E251F-0413-4AFD-9118-C4471C4ED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629EF865-D37D-4C3C-95B5-E0E879A9FD15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DADE9-90FA-4073-8036-2A3641B6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F4BD-0157-48B3-93F8-5F91C5EF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8E4BDE8-DA20-4453-8C31-97832FB722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315" y="1580658"/>
            <a:ext cx="6077323" cy="2637748"/>
          </a:xfrm>
        </p:spPr>
        <p:txBody>
          <a:bodyPr wrap="square">
            <a:spAutoFit/>
          </a:bodyPr>
          <a:lstStyle>
            <a:lvl1pPr>
              <a:defRPr sz="4075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short subtitle, short summary or delete this text placeholder as needed.</a:t>
            </a:r>
          </a:p>
        </p:txBody>
      </p:sp>
    </p:spTree>
    <p:extLst>
      <p:ext uri="{BB962C8B-B14F-4D97-AF65-F5344CB8AC3E}">
        <p14:creationId xmlns:p14="http://schemas.microsoft.com/office/powerpoint/2010/main" val="358128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7AAA1-4B71-4B88-9B63-8379DC0DD5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8348" y="523149"/>
            <a:ext cx="11383501" cy="106985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FD1CC1-8450-41C6-A50B-C6E721683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28F63C6F-29AA-44AA-BF9D-896098341224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A0D090-124B-4457-A37D-98B98E599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4146D-10DB-43CA-86EF-E66FBDC64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8523AB14-91B4-4CED-8408-D988F1A2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5315" y="1580658"/>
            <a:ext cx="6077323" cy="2637748"/>
          </a:xfrm>
        </p:spPr>
        <p:txBody>
          <a:bodyPr wrap="square">
            <a:spAutoFit/>
          </a:bodyPr>
          <a:lstStyle>
            <a:lvl1pPr>
              <a:defRPr sz="4075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short subtitle, short summary or delete this text placeholder as needed.</a:t>
            </a:r>
          </a:p>
        </p:txBody>
      </p:sp>
    </p:spTree>
    <p:extLst>
      <p:ext uri="{BB962C8B-B14F-4D97-AF65-F5344CB8AC3E}">
        <p14:creationId xmlns:p14="http://schemas.microsoft.com/office/powerpoint/2010/main" val="409287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8348" y="523149"/>
            <a:ext cx="11383501" cy="106985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a one-line slide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35026"/>
            <a:fld id="{63BEAD90-9E6F-4C6D-887D-1F2CD4C0B8EC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 dirty="0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  <a:endParaRPr lang="en-US" dirty="0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034B11-964E-4A13-AB78-6EB6E9D2C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348" y="1998849"/>
            <a:ext cx="9167537" cy="10267257"/>
          </a:xfrm>
        </p:spPr>
        <p:txBody>
          <a:bodyPr/>
          <a:lstStyle>
            <a:lvl1pPr>
              <a:spcBef>
                <a:spcPts val="3395"/>
              </a:spcBef>
              <a:spcAft>
                <a:spcPts val="679"/>
              </a:spcAft>
              <a:defRPr sz="4075"/>
            </a:lvl1pPr>
            <a:lvl2pPr>
              <a:spcBef>
                <a:spcPts val="679"/>
              </a:spcBef>
              <a:spcAft>
                <a:spcPts val="679"/>
              </a:spcAft>
              <a:defRPr sz="3622"/>
            </a:lvl2pPr>
            <a:lvl3pPr>
              <a:defRPr sz="3622"/>
            </a:lvl3pPr>
            <a:lvl4pPr>
              <a:defRPr sz="3622"/>
            </a:lvl4pPr>
            <a:lvl5pPr>
              <a:defRPr sz="362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33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9252402A-2883-4C4A-85F2-39FABED32A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5476844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Slide" r:id="rId28" imgW="231" imgH="232" progId="TCLayout.ActiveDocument.1">
                  <p:embed/>
                </p:oleObj>
              </mc:Choice>
              <mc:Fallback>
                <p:oleObj name="think-cell Slide" r:id="rId28" imgW="231" imgH="232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3592E3-A2BC-422E-826C-FC87F5D7F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348" y="523149"/>
            <a:ext cx="10444885" cy="1069858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C3DD3C-8832-47A8-BC78-E4352E348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348" y="3407053"/>
            <a:ext cx="9167537" cy="885905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  <a:br>
              <a:rPr lang="en-US" dirty="0"/>
            </a:br>
            <a:endParaRPr lang="en-US" dirty="0"/>
          </a:p>
          <a:p>
            <a:pPr lvl="3"/>
            <a:r>
              <a:rPr lang="en-US" dirty="0"/>
              <a:t>Fourth level</a:t>
            </a:r>
            <a:br>
              <a:rPr lang="en-US" dirty="0"/>
            </a:br>
            <a:endParaRPr lang="en-US" dirty="0"/>
          </a:p>
          <a:p>
            <a:pPr lvl="4"/>
            <a:r>
              <a:rPr lang="en-US" dirty="0"/>
              <a:t>Fifth level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698CD-356E-4388-A1B0-30880856CD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1812" y="12352361"/>
            <a:ext cx="2583771" cy="35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85" b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63BEAD90-9E6F-4C6D-887D-1F2CD4C0B8EC}" type="datetime1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5/4/2020</a:t>
            </a:fld>
            <a:endParaRPr lang="en-US" dirty="0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13052-44F6-4647-8DDF-FEDD15FEAA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8347" y="12352361"/>
            <a:ext cx="6074291" cy="35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85" b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r>
              <a:rPr lang="en-US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t>villagereach.org</a:t>
            </a:r>
            <a:endParaRPr lang="en-US" dirty="0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2988E-B569-4419-AD6E-2BD73942B1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5584" y="12352361"/>
            <a:ext cx="389838" cy="35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85" b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alpha val="99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defTabSz="1035026"/>
            <a:fld id="{0C84B27A-A12B-4439-8504-11381F54A19D}" type="slidenum">
              <a:rPr lang="en-US" smtClean="0">
                <a:gradFill>
                  <a:gsLst>
                    <a:gs pos="0">
                      <a:srgbClr val="414F57"/>
                    </a:gs>
                    <a:gs pos="100000">
                      <a:srgbClr val="414F57">
                        <a:alpha val="99000"/>
                      </a:srgbClr>
                    </a:gs>
                  </a:gsLst>
                  <a:lin ang="5400000" scaled="1"/>
                </a:gradFill>
              </a:rPr>
              <a:pPr defTabSz="1035026"/>
              <a:t>‹#›</a:t>
            </a:fld>
            <a:endParaRPr lang="en-US">
              <a:gradFill>
                <a:gsLst>
                  <a:gs pos="0">
                    <a:srgbClr val="414F57"/>
                  </a:gs>
                  <a:gs pos="100000">
                    <a:srgbClr val="414F57">
                      <a:alpha val="99000"/>
                    </a:srgb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34983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6" r:id="rId2"/>
    <p:sldLayoutId id="2147483687" r:id="rId3"/>
    <p:sldLayoutId id="2147483684" r:id="rId4"/>
    <p:sldLayoutId id="2147483685" r:id="rId5"/>
    <p:sldLayoutId id="2147483688" r:id="rId6"/>
    <p:sldLayoutId id="2147483662" r:id="rId7"/>
    <p:sldLayoutId id="2147483668" r:id="rId8"/>
    <p:sldLayoutId id="2147483680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89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1035026" rtl="0" eaLnBrk="1" latinLnBrk="0" hangingPunct="1">
        <a:lnSpc>
          <a:spcPct val="90000"/>
        </a:lnSpc>
        <a:spcBef>
          <a:spcPct val="0"/>
        </a:spcBef>
        <a:buNone/>
        <a:defRPr sz="6791" kern="1200">
          <a:gradFill>
            <a:gsLst>
              <a:gs pos="0">
                <a:schemeClr val="tx1"/>
              </a:gs>
              <a:gs pos="100000">
                <a:schemeClr val="tx1">
                  <a:alpha val="99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</p:titleStyle>
    <p:bodyStyle>
      <a:lvl1pPr marL="0" indent="0" algn="l" defTabSz="1035026" rtl="0" eaLnBrk="1" latinLnBrk="0" hangingPunct="1">
        <a:lnSpc>
          <a:spcPct val="100000"/>
        </a:lnSpc>
        <a:spcBef>
          <a:spcPts val="2716"/>
        </a:spcBef>
        <a:buFont typeface="Arial" panose="020B0604020202020204" pitchFamily="34" charset="0"/>
        <a:buNone/>
        <a:defRPr sz="4075" b="1" kern="1200">
          <a:gradFill>
            <a:gsLst>
              <a:gs pos="0">
                <a:schemeClr val="accent1"/>
              </a:gs>
              <a:gs pos="100000">
                <a:schemeClr val="accent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0" indent="0" algn="l" defTabSz="1035026" rtl="0" eaLnBrk="1" latinLnBrk="0" hangingPunct="1">
        <a:lnSpc>
          <a:spcPct val="100000"/>
        </a:lnSpc>
        <a:spcBef>
          <a:spcPts val="566"/>
        </a:spcBef>
        <a:buFont typeface="Arial" panose="020B0604020202020204" pitchFamily="34" charset="0"/>
        <a:buNone/>
        <a:tabLst/>
        <a:defRPr sz="4070" kern="1200">
          <a:gradFill>
            <a:gsLst>
              <a:gs pos="0">
                <a:schemeClr val="accent5"/>
              </a:gs>
              <a:gs pos="100000">
                <a:schemeClr val="accent5">
                  <a:alpha val="99000"/>
                </a:schemeClr>
              </a:gs>
            </a:gsLst>
            <a:lin ang="5400000" scaled="1"/>
          </a:gradFill>
          <a:latin typeface="+mn-lt"/>
          <a:ea typeface="+mn-ea"/>
          <a:cs typeface="+mn-cs"/>
        </a:defRPr>
      </a:lvl2pPr>
      <a:lvl3pPr marL="512051" indent="-512051" algn="l" defTabSz="1035026" rtl="0" eaLnBrk="1" latinLnBrk="0" hangingPunct="1">
        <a:lnSpc>
          <a:spcPct val="100000"/>
        </a:lnSpc>
        <a:spcBef>
          <a:spcPts val="566"/>
        </a:spcBef>
        <a:buClr>
          <a:schemeClr val="tx1"/>
        </a:buClr>
        <a:buFont typeface="Arial" panose="020B0604020202020204" pitchFamily="34" charset="0"/>
        <a:buChar char="•"/>
        <a:defRPr sz="4070" kern="1200">
          <a:gradFill>
            <a:gsLst>
              <a:gs pos="0">
                <a:schemeClr val="accent5"/>
              </a:gs>
              <a:gs pos="100000">
                <a:schemeClr val="accent5">
                  <a:alpha val="99000"/>
                </a:schemeClr>
              </a:gs>
            </a:gsLst>
            <a:lin ang="5400000" scaled="1"/>
          </a:gradFill>
          <a:latin typeface="+mn-lt"/>
          <a:ea typeface="+mn-ea"/>
          <a:cs typeface="+mn-cs"/>
        </a:defRPr>
      </a:lvl3pPr>
      <a:lvl4pPr marL="1024103" indent="-512051" algn="l" defTabSz="1035026" rtl="0" eaLnBrk="1" latinLnBrk="0" hangingPunct="1">
        <a:lnSpc>
          <a:spcPct val="100000"/>
        </a:lnSpc>
        <a:spcBef>
          <a:spcPts val="566"/>
        </a:spcBef>
        <a:buClr>
          <a:schemeClr val="tx1"/>
        </a:buClr>
        <a:buFont typeface="Arial" panose="020B0604020202020204" pitchFamily="34" charset="0"/>
        <a:buChar char="•"/>
        <a:tabLst/>
        <a:defRPr sz="4070" kern="1200">
          <a:gradFill>
            <a:gsLst>
              <a:gs pos="0">
                <a:schemeClr val="accent5"/>
              </a:gs>
              <a:gs pos="100000">
                <a:schemeClr val="accent5">
                  <a:alpha val="99000"/>
                </a:schemeClr>
              </a:gs>
            </a:gsLst>
            <a:lin ang="5400000" scaled="1"/>
          </a:gradFill>
          <a:latin typeface="+mn-lt"/>
          <a:ea typeface="+mn-ea"/>
          <a:cs typeface="+mn-cs"/>
        </a:defRPr>
      </a:lvl4pPr>
      <a:lvl5pPr marL="1706838" indent="-512051" algn="l" defTabSz="1035026" rtl="0" eaLnBrk="1" latinLnBrk="0" hangingPunct="1">
        <a:lnSpc>
          <a:spcPct val="100000"/>
        </a:lnSpc>
        <a:spcBef>
          <a:spcPts val="566"/>
        </a:spcBef>
        <a:buClr>
          <a:schemeClr val="tx1"/>
        </a:buClr>
        <a:buFont typeface="Arial" panose="020B0604020202020204" pitchFamily="34" charset="0"/>
        <a:buChar char="•"/>
        <a:defRPr sz="4070" kern="1200" baseline="0">
          <a:gradFill>
            <a:gsLst>
              <a:gs pos="0">
                <a:schemeClr val="accent5"/>
              </a:gs>
              <a:gs pos="100000">
                <a:schemeClr val="accent5">
                  <a:alpha val="99000"/>
                </a:schemeClr>
              </a:gs>
            </a:gsLst>
            <a:lin ang="5400000" scaled="1"/>
          </a:gradFill>
          <a:latin typeface="+mn-lt"/>
          <a:ea typeface="+mn-ea"/>
          <a:cs typeface="+mn-cs"/>
        </a:defRPr>
      </a:lvl5pPr>
      <a:lvl6pPr marL="2560256" indent="-512051" algn="l" defTabSz="1035026" rtl="0" eaLnBrk="1" latinLnBrk="0" hangingPunct="1">
        <a:lnSpc>
          <a:spcPct val="90000"/>
        </a:lnSpc>
        <a:spcBef>
          <a:spcPts val="566"/>
        </a:spcBef>
        <a:buClr>
          <a:schemeClr val="tx1"/>
        </a:buClr>
        <a:buFont typeface="Arial" panose="020B0604020202020204" pitchFamily="34" charset="0"/>
        <a:buChar char="•"/>
        <a:defRPr sz="4070" kern="1200">
          <a:solidFill>
            <a:schemeClr val="accent5"/>
          </a:solidFill>
          <a:latin typeface="+mn-lt"/>
          <a:ea typeface="+mn-ea"/>
          <a:cs typeface="+mn-cs"/>
        </a:defRPr>
      </a:lvl6pPr>
      <a:lvl7pPr marL="2560256" indent="-512051" algn="l" defTabSz="1035026" rtl="0" eaLnBrk="1" latinLnBrk="0" hangingPunct="1">
        <a:lnSpc>
          <a:spcPct val="90000"/>
        </a:lnSpc>
        <a:spcBef>
          <a:spcPts val="566"/>
        </a:spcBef>
        <a:buClr>
          <a:schemeClr val="tx1"/>
        </a:buClr>
        <a:buFont typeface="Arial" panose="020B0604020202020204" pitchFamily="34" charset="0"/>
        <a:buChar char="•"/>
        <a:defRPr sz="4070" kern="1200" baseline="0">
          <a:solidFill>
            <a:schemeClr val="accent5"/>
          </a:solidFill>
          <a:latin typeface="+mn-lt"/>
          <a:ea typeface="+mn-ea"/>
          <a:cs typeface="+mn-cs"/>
        </a:defRPr>
      </a:lvl7pPr>
      <a:lvl8pPr marL="2560256" indent="-512051" algn="l" defTabSz="1035026" rtl="0" eaLnBrk="1" latinLnBrk="0" hangingPunct="1">
        <a:lnSpc>
          <a:spcPct val="90000"/>
        </a:lnSpc>
        <a:spcBef>
          <a:spcPts val="566"/>
        </a:spcBef>
        <a:buClr>
          <a:schemeClr val="tx1"/>
        </a:buClr>
        <a:buFont typeface="Arial" panose="020B0604020202020204" pitchFamily="34" charset="0"/>
        <a:buChar char="•"/>
        <a:defRPr sz="4070" b="0" kern="1200">
          <a:solidFill>
            <a:schemeClr val="accent5"/>
          </a:solidFill>
          <a:latin typeface="+mn-lt"/>
          <a:ea typeface="+mn-ea"/>
          <a:cs typeface="+mn-cs"/>
        </a:defRPr>
      </a:lvl8pPr>
      <a:lvl9pPr marL="2560256" indent="-512051" algn="l" defTabSz="1035026" rtl="0" eaLnBrk="1" latinLnBrk="0" hangingPunct="1">
        <a:lnSpc>
          <a:spcPct val="90000"/>
        </a:lnSpc>
        <a:spcBef>
          <a:spcPts val="566"/>
        </a:spcBef>
        <a:buClr>
          <a:schemeClr val="tx1"/>
        </a:buClr>
        <a:buFont typeface="Arial" panose="020B0604020202020204" pitchFamily="34" charset="0"/>
        <a:buChar char="•"/>
        <a:defRPr sz="4070" b="0" kern="1200" baseline="0">
          <a:solidFill>
            <a:schemeClr val="accent5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5026" rtl="0" eaLnBrk="1" latinLnBrk="0" hangingPunct="1">
        <a:defRPr sz="2038" kern="1200">
          <a:solidFill>
            <a:schemeClr val="tx1"/>
          </a:solidFill>
          <a:latin typeface="+mn-lt"/>
          <a:ea typeface="+mn-ea"/>
          <a:cs typeface="+mn-cs"/>
        </a:defRPr>
      </a:lvl1pPr>
      <a:lvl2pPr marL="517513" algn="l" defTabSz="1035026" rtl="0" eaLnBrk="1" latinLnBrk="0" hangingPunct="1">
        <a:defRPr sz="2038" kern="1200">
          <a:solidFill>
            <a:schemeClr val="tx1"/>
          </a:solidFill>
          <a:latin typeface="+mn-lt"/>
          <a:ea typeface="+mn-ea"/>
          <a:cs typeface="+mn-cs"/>
        </a:defRPr>
      </a:lvl2pPr>
      <a:lvl3pPr marL="1035026" algn="l" defTabSz="1035026" rtl="0" eaLnBrk="1" latinLnBrk="0" hangingPunct="1">
        <a:defRPr sz="2038" kern="1200">
          <a:solidFill>
            <a:schemeClr val="tx1"/>
          </a:solidFill>
          <a:latin typeface="+mn-lt"/>
          <a:ea typeface="+mn-ea"/>
          <a:cs typeface="+mn-cs"/>
        </a:defRPr>
      </a:lvl3pPr>
      <a:lvl4pPr marL="1552538" algn="l" defTabSz="1035026" rtl="0" eaLnBrk="1" latinLnBrk="0" hangingPunct="1">
        <a:defRPr sz="2038" kern="1200">
          <a:solidFill>
            <a:schemeClr val="tx1"/>
          </a:solidFill>
          <a:latin typeface="+mn-lt"/>
          <a:ea typeface="+mn-ea"/>
          <a:cs typeface="+mn-cs"/>
        </a:defRPr>
      </a:lvl4pPr>
      <a:lvl5pPr marL="2070051" algn="l" defTabSz="1035026" rtl="0" eaLnBrk="1" latinLnBrk="0" hangingPunct="1">
        <a:defRPr sz="2038" kern="1200">
          <a:solidFill>
            <a:schemeClr val="tx1"/>
          </a:solidFill>
          <a:latin typeface="+mn-lt"/>
          <a:ea typeface="+mn-ea"/>
          <a:cs typeface="+mn-cs"/>
        </a:defRPr>
      </a:lvl5pPr>
      <a:lvl6pPr marL="2587564" algn="l" defTabSz="1035026" rtl="0" eaLnBrk="1" latinLnBrk="0" hangingPunct="1">
        <a:defRPr sz="2038" kern="1200">
          <a:solidFill>
            <a:schemeClr val="tx1"/>
          </a:solidFill>
          <a:latin typeface="+mn-lt"/>
          <a:ea typeface="+mn-ea"/>
          <a:cs typeface="+mn-cs"/>
        </a:defRPr>
      </a:lvl6pPr>
      <a:lvl7pPr marL="3105078" algn="l" defTabSz="1035026" rtl="0" eaLnBrk="1" latinLnBrk="0" hangingPunct="1">
        <a:defRPr sz="2038" kern="1200">
          <a:solidFill>
            <a:schemeClr val="tx1"/>
          </a:solidFill>
          <a:latin typeface="+mn-lt"/>
          <a:ea typeface="+mn-ea"/>
          <a:cs typeface="+mn-cs"/>
        </a:defRPr>
      </a:lvl7pPr>
      <a:lvl8pPr marL="3622592" algn="l" defTabSz="1035026" rtl="0" eaLnBrk="1" latinLnBrk="0" hangingPunct="1">
        <a:defRPr sz="2038" kern="1200">
          <a:solidFill>
            <a:schemeClr val="tx1"/>
          </a:solidFill>
          <a:latin typeface="+mn-lt"/>
          <a:ea typeface="+mn-ea"/>
          <a:cs typeface="+mn-cs"/>
        </a:defRPr>
      </a:lvl8pPr>
      <a:lvl9pPr marL="4140105" algn="l" defTabSz="1035026" rtl="0" eaLnBrk="1" latinLnBrk="0" hangingPunct="1">
        <a:defRPr sz="20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49" userDrawn="1">
          <p15:clr>
            <a:srgbClr val="F26B43"/>
          </p15:clr>
        </p15:guide>
        <p15:guide id="2" pos="224" userDrawn="1">
          <p15:clr>
            <a:srgbClr val="F26B43"/>
          </p15:clr>
        </p15:guide>
        <p15:guide id="3" pos="9750" userDrawn="1">
          <p15:clr>
            <a:srgbClr val="F26B43"/>
          </p15:clr>
        </p15:guide>
        <p15:guide id="4" orient="horz" pos="556" userDrawn="1">
          <p15:clr>
            <a:srgbClr val="F26B43"/>
          </p15:clr>
        </p15:guide>
        <p15:guide id="5" orient="horz" pos="12741" userDrawn="1">
          <p15:clr>
            <a:srgbClr val="F26B43"/>
          </p15:clr>
        </p15:guide>
        <p15:guide id="6" pos="3324" userDrawn="1">
          <p15:clr>
            <a:srgbClr val="F26B43"/>
          </p15:clr>
        </p15:guide>
        <p15:guide id="7" pos="6537" userDrawn="1">
          <p15:clr>
            <a:srgbClr val="F26B43"/>
          </p15:clr>
        </p15:guide>
        <p15:guide id="8" pos="3437" userDrawn="1">
          <p15:clr>
            <a:srgbClr val="F26B43"/>
          </p15:clr>
        </p15:guide>
        <p15:guide id="9" pos="665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22.png"/><Relationship Id="rId12" Type="http://schemas.openxmlformats.org/officeDocument/2006/relationships/chart" Target="../charts/chart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11" Type="http://schemas.openxmlformats.org/officeDocument/2006/relationships/image" Target="../media/image26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5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88693110-2436-4A07-B3CA-CCEF6A7B520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417861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think-cell Slide" r:id="rId5" imgW="231" imgH="232" progId="TCLayout.ActiveDocument.1">
                  <p:embed/>
                </p:oleObj>
              </mc:Choice>
              <mc:Fallback>
                <p:oleObj name="think-cell Slide" r:id="rId5" imgW="231" imgH="232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23545500-B176-BB49-95FB-546BA152B69D}"/>
              </a:ext>
            </a:extLst>
          </p:cNvPr>
          <p:cNvSpPr/>
          <p:nvPr/>
        </p:nvSpPr>
        <p:spPr>
          <a:xfrm>
            <a:off x="-7275" y="-9541"/>
            <a:ext cx="9631335" cy="504935"/>
          </a:xfrm>
          <a:prstGeom prst="rect">
            <a:avLst/>
          </a:prstGeom>
          <a:solidFill>
            <a:srgbClr val="424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9428" tIns="24714" rIns="49428" bIns="24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977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Laboratory Referrals — xxx Province</a:t>
            </a:r>
            <a:endParaRPr lang="en-US" sz="1977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066AB1-41FD-7A48-A979-15D38BDC6376}"/>
              </a:ext>
            </a:extLst>
          </p:cNvPr>
          <p:cNvCxnSpPr>
            <a:cxnSpLocks/>
          </p:cNvCxnSpPr>
          <p:nvPr/>
        </p:nvCxnSpPr>
        <p:spPr>
          <a:xfrm>
            <a:off x="4764987" y="3252505"/>
            <a:ext cx="0" cy="9360838"/>
          </a:xfrm>
          <a:prstGeom prst="line">
            <a:avLst/>
          </a:prstGeom>
          <a:ln w="6350">
            <a:solidFill>
              <a:srgbClr val="424F57">
                <a:alpha val="74118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25642A4-99CE-6444-BC7E-5A778A5C6880}"/>
              </a:ext>
            </a:extLst>
          </p:cNvPr>
          <p:cNvSpPr txBox="1"/>
          <p:nvPr/>
        </p:nvSpPr>
        <p:spPr>
          <a:xfrm>
            <a:off x="120310" y="498506"/>
            <a:ext cx="2975430" cy="472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71" b="1" cap="small" dirty="0">
                <a:latin typeface="+mj-lt"/>
              </a:rPr>
              <a:t>Provincial Information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C046A1-134E-A340-8071-216F17D5342F}"/>
              </a:ext>
            </a:extLst>
          </p:cNvPr>
          <p:cNvSpPr txBox="1"/>
          <p:nvPr/>
        </p:nvSpPr>
        <p:spPr>
          <a:xfrm>
            <a:off x="100028" y="3252505"/>
            <a:ext cx="1317605" cy="472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71" b="1" cap="small" dirty="0">
                <a:latin typeface="+mj-lt"/>
              </a:rPr>
              <a:t>Coverage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480206-47C9-FF46-ADDE-D4701AACE274}"/>
              </a:ext>
            </a:extLst>
          </p:cNvPr>
          <p:cNvSpPr txBox="1"/>
          <p:nvPr/>
        </p:nvSpPr>
        <p:spPr>
          <a:xfrm>
            <a:off x="4797033" y="3252505"/>
            <a:ext cx="2749984" cy="472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71" b="1" cap="small" dirty="0">
                <a:latin typeface="+mj-lt"/>
              </a:rPr>
              <a:t>Access to diagnostics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C373E0B-2A85-904D-AFD8-226374C514E6}"/>
              </a:ext>
            </a:extLst>
          </p:cNvPr>
          <p:cNvCxnSpPr>
            <a:cxnSpLocks/>
          </p:cNvCxnSpPr>
          <p:nvPr/>
        </p:nvCxnSpPr>
        <p:spPr>
          <a:xfrm>
            <a:off x="4907732" y="7604545"/>
            <a:ext cx="4466795" cy="0"/>
          </a:xfrm>
          <a:prstGeom prst="line">
            <a:avLst/>
          </a:prstGeom>
          <a:ln>
            <a:solidFill>
              <a:srgbClr val="424F57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02A30F8-ECB4-4647-87F9-08ABCD46F9CA}"/>
              </a:ext>
            </a:extLst>
          </p:cNvPr>
          <p:cNvSpPr txBox="1"/>
          <p:nvPr/>
        </p:nvSpPr>
        <p:spPr>
          <a:xfrm>
            <a:off x="4819894" y="7643749"/>
            <a:ext cx="3284489" cy="472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71" b="1" cap="small" dirty="0">
                <a:latin typeface="+mj-lt"/>
              </a:rPr>
              <a:t>Transport Cost Efficiency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9DD0E87-A261-E744-8BA3-1F97785E27E3}"/>
              </a:ext>
            </a:extLst>
          </p:cNvPr>
          <p:cNvCxnSpPr/>
          <p:nvPr/>
        </p:nvCxnSpPr>
        <p:spPr>
          <a:xfrm>
            <a:off x="177771" y="7604545"/>
            <a:ext cx="4413123" cy="0"/>
          </a:xfrm>
          <a:prstGeom prst="line">
            <a:avLst/>
          </a:prstGeom>
          <a:ln>
            <a:solidFill>
              <a:srgbClr val="424F57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557DF30C-4F3D-F540-A41C-58E80E0E8AF1}"/>
              </a:ext>
            </a:extLst>
          </p:cNvPr>
          <p:cNvSpPr txBox="1"/>
          <p:nvPr/>
        </p:nvSpPr>
        <p:spPr>
          <a:xfrm>
            <a:off x="383384" y="8042850"/>
            <a:ext cx="4290406" cy="1612749"/>
          </a:xfrm>
          <a:prstGeom prst="rect">
            <a:avLst/>
          </a:prstGeom>
          <a:noFill/>
          <a:ln w="6350">
            <a:solidFill>
              <a:srgbClr val="424F57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235" dirty="0">
                <a:solidFill>
                  <a:schemeClr val="tx2"/>
                </a:solidFill>
              </a:rPr>
              <a:t>Average time between specimen pickup and delivery at lab</a:t>
            </a:r>
          </a:p>
          <a:p>
            <a:r>
              <a:rPr lang="en-US" sz="1235" b="1" dirty="0">
                <a:solidFill>
                  <a:srgbClr val="A2522E"/>
                </a:solidFill>
              </a:rPr>
              <a:t>xx days</a:t>
            </a:r>
          </a:p>
          <a:p>
            <a:r>
              <a:rPr lang="en-US" sz="1235" dirty="0">
                <a:solidFill>
                  <a:schemeClr val="tx2"/>
                </a:solidFill>
              </a:rPr>
              <a:t>Average time between specimen collection and results’ delivery at health center</a:t>
            </a:r>
          </a:p>
          <a:p>
            <a:r>
              <a:rPr lang="en-US" sz="1235" b="1" dirty="0">
                <a:solidFill>
                  <a:srgbClr val="A2522E"/>
                </a:solidFill>
              </a:rPr>
              <a:t>xx days</a:t>
            </a:r>
          </a:p>
          <a:p>
            <a:r>
              <a:rPr lang="en-US" sz="1235" dirty="0">
                <a:solidFill>
                  <a:schemeClr val="tx2"/>
                </a:solidFill>
              </a:rPr>
              <a:t>Results’ returned on time (target within 72 hours for GeneXpert, 14 days for EID/VL)</a:t>
            </a:r>
          </a:p>
          <a:p>
            <a:r>
              <a:rPr lang="en-US" sz="1235" b="1" dirty="0">
                <a:solidFill>
                  <a:srgbClr val="A2522E"/>
                </a:solidFill>
              </a:rPr>
              <a:t>X%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95C1CD3-2CD1-5F46-98C1-146FCB300275}"/>
              </a:ext>
            </a:extLst>
          </p:cNvPr>
          <p:cNvCxnSpPr>
            <a:cxnSpLocks/>
          </p:cNvCxnSpPr>
          <p:nvPr/>
        </p:nvCxnSpPr>
        <p:spPr>
          <a:xfrm>
            <a:off x="45073" y="3214229"/>
            <a:ext cx="9556128" cy="4845"/>
          </a:xfrm>
          <a:prstGeom prst="line">
            <a:avLst/>
          </a:prstGeom>
          <a:ln w="6350">
            <a:solidFill>
              <a:srgbClr val="424F57">
                <a:alpha val="7451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E1B5927-B938-B542-8C14-4E50A9AB0460}"/>
              </a:ext>
            </a:extLst>
          </p:cNvPr>
          <p:cNvGrpSpPr/>
          <p:nvPr/>
        </p:nvGrpSpPr>
        <p:grpSpPr>
          <a:xfrm>
            <a:off x="-220351" y="996573"/>
            <a:ext cx="2264910" cy="1826047"/>
            <a:chOff x="-178381" y="746879"/>
            <a:chExt cx="1833499" cy="147822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CDA4E68-98E9-C54C-89DB-A266A6170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61050" y="746879"/>
              <a:ext cx="636899" cy="539696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09040D5-94BD-504B-B49D-079438D56195}"/>
                </a:ext>
              </a:extLst>
            </p:cNvPr>
            <p:cNvSpPr txBox="1"/>
            <p:nvPr/>
          </p:nvSpPr>
          <p:spPr>
            <a:xfrm>
              <a:off x="-178381" y="1300855"/>
              <a:ext cx="1833499" cy="9242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83" b="1" dirty="0">
                  <a:solidFill>
                    <a:srgbClr val="424F57"/>
                  </a:solidFill>
                </a:rPr>
                <a:t>  </a:t>
              </a:r>
              <a:r>
                <a:rPr lang="en-US" sz="1854" b="1" dirty="0">
                  <a:solidFill>
                    <a:srgbClr val="424F57"/>
                  </a:solidFill>
                </a:rPr>
                <a:t>Health Centers</a:t>
              </a:r>
            </a:p>
            <a:p>
              <a:pPr algn="ctr"/>
              <a:r>
                <a:rPr lang="en-US" sz="2965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2800" b="1" dirty="0">
                  <a:solidFill>
                    <a:srgbClr val="A2522E"/>
                  </a:solidFill>
                </a:rPr>
                <a:t>xx</a:t>
              </a:r>
              <a:r>
                <a:rPr lang="en-US" sz="2965" b="1" dirty="0">
                  <a:solidFill>
                    <a:srgbClr val="A2522E"/>
                  </a:solidFill>
                </a:rPr>
                <a:t> </a:t>
              </a:r>
              <a:r>
                <a:rPr lang="en-US" sz="1854" dirty="0">
                  <a:solidFill>
                    <a:schemeClr val="tx2"/>
                  </a:solidFill>
                </a:rPr>
                <a:t>covered</a:t>
              </a:r>
            </a:p>
            <a:p>
              <a:pPr algn="ctr"/>
              <a:r>
                <a:rPr lang="en-US" sz="2000" b="1" dirty="0">
                  <a:solidFill>
                    <a:srgbClr val="A2522E"/>
                  </a:solidFill>
                </a:rPr>
                <a:t>x</a:t>
              </a:r>
              <a:r>
                <a:rPr lang="en-US" sz="1854" dirty="0">
                  <a:solidFill>
                    <a:schemeClr val="tx2"/>
                  </a:solidFill>
                </a:rPr>
                <a:t>% of total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A54DBCD-7B7E-B848-B7DF-3CA6B0AF8D3E}"/>
              </a:ext>
            </a:extLst>
          </p:cNvPr>
          <p:cNvSpPr txBox="1"/>
          <p:nvPr/>
        </p:nvSpPr>
        <p:spPr>
          <a:xfrm>
            <a:off x="1617046" y="1716678"/>
            <a:ext cx="2754305" cy="14117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854" b="1" dirty="0">
                <a:solidFill>
                  <a:srgbClr val="424F57"/>
                </a:solidFill>
              </a:rPr>
              <a:t>Laboratories</a:t>
            </a:r>
          </a:p>
          <a:p>
            <a:pPr algn="ctr"/>
            <a:r>
              <a:rPr lang="en-US" sz="2800" b="1" dirty="0">
                <a:solidFill>
                  <a:srgbClr val="A2522E"/>
                </a:solidFill>
              </a:rPr>
              <a:t>x</a:t>
            </a:r>
            <a:r>
              <a:rPr lang="en-US" sz="3360" b="1" dirty="0">
                <a:solidFill>
                  <a:srgbClr val="A2522E"/>
                </a:solidFill>
              </a:rPr>
              <a:t> </a:t>
            </a:r>
            <a:r>
              <a:rPr lang="en-US" sz="1680" dirty="0">
                <a:solidFill>
                  <a:schemeClr val="tx2"/>
                </a:solidFill>
              </a:rPr>
              <a:t>GeneXpert</a:t>
            </a:r>
          </a:p>
          <a:p>
            <a:pPr algn="ctr"/>
            <a:r>
              <a:rPr lang="en-US" sz="2400" b="1" dirty="0">
                <a:solidFill>
                  <a:srgbClr val="A2522E"/>
                </a:solidFill>
              </a:rPr>
              <a:t>x</a:t>
            </a:r>
            <a:r>
              <a:rPr lang="en-US" sz="3360" b="1" dirty="0">
                <a:solidFill>
                  <a:srgbClr val="A2522E"/>
                </a:solidFill>
              </a:rPr>
              <a:t> </a:t>
            </a:r>
            <a:r>
              <a:rPr lang="en-US" sz="1680" dirty="0">
                <a:solidFill>
                  <a:schemeClr val="tx2"/>
                </a:solidFill>
              </a:rPr>
              <a:t>Central Referral Hospital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5316F9-6472-3342-B473-2281BB5AB91B}"/>
              </a:ext>
            </a:extLst>
          </p:cNvPr>
          <p:cNvSpPr txBox="1"/>
          <p:nvPr/>
        </p:nvSpPr>
        <p:spPr>
          <a:xfrm>
            <a:off x="3794068" y="1704084"/>
            <a:ext cx="2264910" cy="8339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854" b="1" dirty="0">
                <a:solidFill>
                  <a:srgbClr val="424F57"/>
                </a:solidFill>
              </a:rPr>
              <a:t>Motorcycles</a:t>
            </a:r>
          </a:p>
          <a:p>
            <a:pPr algn="ctr"/>
            <a:r>
              <a:rPr lang="en-US" sz="296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800" b="1" dirty="0">
                <a:solidFill>
                  <a:srgbClr val="A2522E"/>
                </a:solidFill>
              </a:rPr>
              <a:t>xx</a:t>
            </a:r>
            <a:r>
              <a:rPr lang="en-US" sz="2965" b="1" dirty="0">
                <a:solidFill>
                  <a:srgbClr val="A2522E"/>
                </a:solidFill>
              </a:rPr>
              <a:t> </a:t>
            </a:r>
            <a:r>
              <a:rPr lang="en-US" sz="1854" dirty="0">
                <a:solidFill>
                  <a:schemeClr val="tx2"/>
                </a:solidFill>
              </a:rPr>
              <a:t>riders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230E74-6BCB-4249-8F28-43B57EB04EEF}"/>
              </a:ext>
            </a:extLst>
          </p:cNvPr>
          <p:cNvSpPr txBox="1"/>
          <p:nvPr/>
        </p:nvSpPr>
        <p:spPr>
          <a:xfrm>
            <a:off x="7683408" y="2019306"/>
            <a:ext cx="1817764" cy="9464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854" b="1" dirty="0">
                <a:solidFill>
                  <a:srgbClr val="424F57"/>
                </a:solidFill>
              </a:rPr>
              <a:t>Volumes</a:t>
            </a:r>
          </a:p>
          <a:p>
            <a:pPr algn="ctr"/>
            <a:r>
              <a:rPr lang="en-US" sz="1680" b="1" dirty="0">
                <a:solidFill>
                  <a:srgbClr val="A2522E"/>
                </a:solidFill>
              </a:rPr>
              <a:t>xx</a:t>
            </a:r>
            <a:r>
              <a:rPr lang="en-US" sz="1260" b="1" dirty="0">
                <a:solidFill>
                  <a:srgbClr val="A2522E"/>
                </a:solidFill>
              </a:rPr>
              <a:t> </a:t>
            </a:r>
            <a:r>
              <a:rPr lang="en-US" sz="1848" dirty="0">
                <a:solidFill>
                  <a:schemeClr val="tx2"/>
                </a:solidFill>
              </a:rPr>
              <a:t>referred</a:t>
            </a:r>
          </a:p>
          <a:p>
            <a:pPr algn="ctr"/>
            <a:r>
              <a:rPr lang="en-US" sz="1680" b="1" dirty="0"/>
              <a:t>xx</a:t>
            </a:r>
            <a:r>
              <a:rPr lang="en-US" sz="1120" b="1" dirty="0">
                <a:solidFill>
                  <a:schemeClr val="tx2"/>
                </a:solidFill>
              </a:rPr>
              <a:t> </a:t>
            </a:r>
            <a:r>
              <a:rPr lang="en-US" sz="1848" dirty="0">
                <a:solidFill>
                  <a:schemeClr val="tx2"/>
                </a:solidFill>
              </a:rPr>
              <a:t>returned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C422052-0584-BA4A-B304-1CA4AA5B3BDA}"/>
              </a:ext>
            </a:extLst>
          </p:cNvPr>
          <p:cNvSpPr txBox="1"/>
          <p:nvPr/>
        </p:nvSpPr>
        <p:spPr>
          <a:xfrm>
            <a:off x="5599448" y="1675782"/>
            <a:ext cx="2264910" cy="167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854" b="1" dirty="0">
                <a:solidFill>
                  <a:srgbClr val="424F57"/>
                </a:solidFill>
              </a:rPr>
              <a:t>Other Transport</a:t>
            </a:r>
          </a:p>
          <a:p>
            <a:r>
              <a:rPr lang="en-US" sz="2800" b="1" dirty="0">
                <a:solidFill>
                  <a:srgbClr val="A2522E"/>
                </a:solidFill>
              </a:rPr>
              <a:t>x </a:t>
            </a:r>
            <a:r>
              <a:rPr lang="en-US" sz="1854" dirty="0">
                <a:solidFill>
                  <a:schemeClr val="tx2"/>
                </a:solidFill>
              </a:rPr>
              <a:t>boats</a:t>
            </a:r>
          </a:p>
          <a:p>
            <a:r>
              <a:rPr lang="en-US" sz="2800" b="1" dirty="0">
                <a:solidFill>
                  <a:srgbClr val="A2522E"/>
                </a:solidFill>
              </a:rPr>
              <a:t>x </a:t>
            </a:r>
            <a:r>
              <a:rPr lang="en-US" sz="1854" dirty="0">
                <a:solidFill>
                  <a:schemeClr val="tx2"/>
                </a:solidFill>
              </a:rPr>
              <a:t>cars (inter-district)</a:t>
            </a:r>
          </a:p>
          <a:p>
            <a:r>
              <a:rPr lang="en-US" sz="2800" b="1" dirty="0"/>
              <a:t>x</a:t>
            </a:r>
            <a:r>
              <a:rPr lang="en-US" sz="1854" dirty="0">
                <a:solidFill>
                  <a:schemeClr val="tx2"/>
                </a:solidFill>
              </a:rPr>
              <a:t> Cars (Corre)</a:t>
            </a:r>
            <a:endParaRPr lang="en-US" sz="1854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48562EA-8732-314B-9167-AEDF04D615A5}"/>
              </a:ext>
            </a:extLst>
          </p:cNvPr>
          <p:cNvCxnSpPr/>
          <p:nvPr/>
        </p:nvCxnSpPr>
        <p:spPr>
          <a:xfrm>
            <a:off x="1810208" y="993914"/>
            <a:ext cx="0" cy="1988416"/>
          </a:xfrm>
          <a:prstGeom prst="line">
            <a:avLst/>
          </a:prstGeom>
          <a:ln>
            <a:solidFill>
              <a:srgbClr val="424F57">
                <a:alpha val="5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54A903A-FCF2-114F-98E1-A1BC1884C47D}"/>
              </a:ext>
            </a:extLst>
          </p:cNvPr>
          <p:cNvCxnSpPr/>
          <p:nvPr/>
        </p:nvCxnSpPr>
        <p:spPr>
          <a:xfrm>
            <a:off x="5697223" y="1013606"/>
            <a:ext cx="0" cy="1988416"/>
          </a:xfrm>
          <a:prstGeom prst="line">
            <a:avLst/>
          </a:prstGeom>
          <a:ln>
            <a:solidFill>
              <a:srgbClr val="424F57">
                <a:alpha val="5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9C01B7C-D760-0845-8459-FAAFFED291BA}"/>
              </a:ext>
            </a:extLst>
          </p:cNvPr>
          <p:cNvCxnSpPr/>
          <p:nvPr/>
        </p:nvCxnSpPr>
        <p:spPr>
          <a:xfrm>
            <a:off x="7730334" y="1013606"/>
            <a:ext cx="0" cy="1988416"/>
          </a:xfrm>
          <a:prstGeom prst="line">
            <a:avLst/>
          </a:prstGeom>
          <a:ln>
            <a:solidFill>
              <a:srgbClr val="424F57">
                <a:alpha val="5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608546E-8CA4-234D-A8CA-CE51601727FF}"/>
              </a:ext>
            </a:extLst>
          </p:cNvPr>
          <p:cNvCxnSpPr/>
          <p:nvPr/>
        </p:nvCxnSpPr>
        <p:spPr>
          <a:xfrm>
            <a:off x="4188960" y="993914"/>
            <a:ext cx="0" cy="1988416"/>
          </a:xfrm>
          <a:prstGeom prst="line">
            <a:avLst/>
          </a:prstGeom>
          <a:ln>
            <a:solidFill>
              <a:srgbClr val="424F57">
                <a:alpha val="5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477AB3C1-DCB2-F948-95A9-59A5C7CA6B7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204" y="922490"/>
            <a:ext cx="743511" cy="85106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40DD1BB-7942-6843-AE4B-F9C32517FA3D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89339" y="887003"/>
            <a:ext cx="874367" cy="87436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84036A45-3501-354A-A090-F27E767024A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325" y="1034734"/>
            <a:ext cx="899125" cy="629668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FB01C1D9-0AE1-504D-80A3-BF4763ED811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434" y="1025192"/>
            <a:ext cx="701147" cy="64947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B8E2C6F-A706-0D48-BA4E-691376CE41F2}"/>
              </a:ext>
            </a:extLst>
          </p:cNvPr>
          <p:cNvSpPr/>
          <p:nvPr/>
        </p:nvSpPr>
        <p:spPr>
          <a:xfrm>
            <a:off x="4816935" y="8042850"/>
            <a:ext cx="4027577" cy="35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80" b="1" dirty="0">
                <a:solidFill>
                  <a:schemeClr val="tx2"/>
                </a:solidFill>
              </a:rPr>
              <a:t>Average Monthly Cost Per Specimen Referred</a:t>
            </a:r>
            <a:endParaRPr lang="en-US" sz="168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65917FB-F467-5A42-A1DF-B5AF8960DBFC}"/>
              </a:ext>
            </a:extLst>
          </p:cNvPr>
          <p:cNvSpPr/>
          <p:nvPr/>
        </p:nvSpPr>
        <p:spPr>
          <a:xfrm>
            <a:off x="198836" y="9759410"/>
            <a:ext cx="1643655" cy="35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80" b="1" dirty="0">
                <a:solidFill>
                  <a:schemeClr val="tx2"/>
                </a:solidFill>
              </a:rPr>
              <a:t>Turnaround Time</a:t>
            </a:r>
            <a:endParaRPr lang="en-US" sz="168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0FDCEF3-A42A-6D42-AF8E-156F664043B6}"/>
              </a:ext>
            </a:extLst>
          </p:cNvPr>
          <p:cNvSpPr txBox="1"/>
          <p:nvPr/>
        </p:nvSpPr>
        <p:spPr>
          <a:xfrm>
            <a:off x="4962367" y="6691800"/>
            <a:ext cx="4661692" cy="8339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83" b="1" dirty="0">
                <a:solidFill>
                  <a:srgbClr val="424F57"/>
                </a:solidFill>
              </a:rPr>
              <a:t> </a:t>
            </a:r>
            <a:r>
              <a:rPr lang="en-US" sz="2965" b="1" dirty="0">
                <a:solidFill>
                  <a:srgbClr val="A2522E"/>
                </a:solidFill>
              </a:rPr>
              <a:t>x% </a:t>
            </a:r>
            <a:r>
              <a:rPr lang="en-US" sz="1854" dirty="0">
                <a:solidFill>
                  <a:schemeClr val="tx2"/>
                </a:solidFill>
              </a:rPr>
              <a:t>of referred specimens whose results were returned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E6B326A-2DC4-CD44-9D23-F7D532C3814C}"/>
              </a:ext>
            </a:extLst>
          </p:cNvPr>
          <p:cNvSpPr/>
          <p:nvPr/>
        </p:nvSpPr>
        <p:spPr>
          <a:xfrm>
            <a:off x="4819885" y="3682355"/>
            <a:ext cx="3035831" cy="35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80" b="1" dirty="0">
                <a:solidFill>
                  <a:schemeClr val="tx2"/>
                </a:solidFill>
              </a:rPr>
              <a:t>Volumes—Referred and Returned</a:t>
            </a:r>
            <a:endParaRPr lang="en-US" sz="1680" dirty="0"/>
          </a:p>
        </p:txBody>
      </p:sp>
      <p:graphicFrame>
        <p:nvGraphicFramePr>
          <p:cNvPr id="55" name="Chart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4917652"/>
              </p:ext>
            </p:extLst>
          </p:nvPr>
        </p:nvGraphicFramePr>
        <p:xfrm>
          <a:off x="63354" y="9784104"/>
          <a:ext cx="4701633" cy="3101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3349A797-E845-4308-B675-ED4E0A086CF6}"/>
              </a:ext>
            </a:extLst>
          </p:cNvPr>
          <p:cNvSpPr txBox="1"/>
          <p:nvPr/>
        </p:nvSpPr>
        <p:spPr>
          <a:xfrm>
            <a:off x="266200" y="7619436"/>
            <a:ext cx="1395638" cy="472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71" b="1" cap="small" dirty="0">
                <a:latin typeface="+mj-lt"/>
              </a:rPr>
              <a:t>Timeliness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86A937-9F52-48A0-B246-4300C53E43E6}"/>
              </a:ext>
            </a:extLst>
          </p:cNvPr>
          <p:cNvSpPr txBox="1"/>
          <p:nvPr/>
        </p:nvSpPr>
        <p:spPr>
          <a:xfrm>
            <a:off x="360164" y="4588933"/>
            <a:ext cx="412117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Insert map of facilities and labs here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8F07AD-F159-4026-8B34-596A95CAFBAD}"/>
              </a:ext>
            </a:extLst>
          </p:cNvPr>
          <p:cNvSpPr txBox="1"/>
          <p:nvPr/>
        </p:nvSpPr>
        <p:spPr>
          <a:xfrm>
            <a:off x="4879404" y="11766866"/>
            <a:ext cx="4574650" cy="852541"/>
          </a:xfrm>
          <a:prstGeom prst="rect">
            <a:avLst/>
          </a:prstGeom>
          <a:noFill/>
          <a:ln w="6350">
            <a:solidFill>
              <a:srgbClr val="424F57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235" dirty="0">
                <a:solidFill>
                  <a:schemeClr val="tx2"/>
                </a:solidFill>
              </a:rPr>
              <a:t>Rejection rate at xxx Laboratory</a:t>
            </a:r>
          </a:p>
          <a:p>
            <a:r>
              <a:rPr lang="en-US" sz="1235" b="1" dirty="0">
                <a:solidFill>
                  <a:srgbClr val="A2522E"/>
                </a:solidFill>
              </a:rPr>
              <a:t>X%</a:t>
            </a:r>
          </a:p>
          <a:p>
            <a:r>
              <a:rPr lang="en-US" sz="1235" dirty="0">
                <a:solidFill>
                  <a:schemeClr val="tx2"/>
                </a:solidFill>
              </a:rPr>
              <a:t>Percentage of improperly packaged shipments</a:t>
            </a:r>
          </a:p>
          <a:p>
            <a:r>
              <a:rPr lang="en-US" sz="1235" b="1" dirty="0">
                <a:solidFill>
                  <a:srgbClr val="A2522E"/>
                </a:solidFill>
              </a:rPr>
              <a:t>X%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7429742-8017-4FAC-9D2E-2E2FDC27D493}"/>
              </a:ext>
            </a:extLst>
          </p:cNvPr>
          <p:cNvSpPr txBox="1"/>
          <p:nvPr/>
        </p:nvSpPr>
        <p:spPr>
          <a:xfrm>
            <a:off x="4836214" y="11268738"/>
            <a:ext cx="2400272" cy="472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71" b="1" cap="small" dirty="0">
                <a:latin typeface="+mj-lt"/>
              </a:rPr>
              <a:t>Quality and safety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313222F-FCD3-424D-B040-944BA19F6F2D}"/>
              </a:ext>
            </a:extLst>
          </p:cNvPr>
          <p:cNvSpPr txBox="1"/>
          <p:nvPr/>
        </p:nvSpPr>
        <p:spPr>
          <a:xfrm>
            <a:off x="4856184" y="8916174"/>
            <a:ext cx="461043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Insert costs per specimen referred– average costs per month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09C90D2-B5E2-4530-A27B-3233C33E27F6}"/>
              </a:ext>
            </a:extLst>
          </p:cNvPr>
          <p:cNvSpPr txBox="1"/>
          <p:nvPr/>
        </p:nvSpPr>
        <p:spPr>
          <a:xfrm>
            <a:off x="5119857" y="4723886"/>
            <a:ext cx="412117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Insert bar graph of specimen/result volumes here</a:t>
            </a:r>
          </a:p>
        </p:txBody>
      </p:sp>
    </p:spTree>
    <p:extLst>
      <p:ext uri="{BB962C8B-B14F-4D97-AF65-F5344CB8AC3E}">
        <p14:creationId xmlns:p14="http://schemas.microsoft.com/office/powerpoint/2010/main" val="12136313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VillageReach Fall 2018">
  <a:themeElements>
    <a:clrScheme name="VillageReach">
      <a:dk1>
        <a:srgbClr val="A2512E"/>
      </a:dk1>
      <a:lt1>
        <a:srgbClr val="FFFFFF"/>
      </a:lt1>
      <a:dk2>
        <a:srgbClr val="414F57"/>
      </a:dk2>
      <a:lt2>
        <a:srgbClr val="F0EBDD"/>
      </a:lt2>
      <a:accent1>
        <a:srgbClr val="414F57"/>
      </a:accent1>
      <a:accent2>
        <a:srgbClr val="716B3C"/>
      </a:accent2>
      <a:accent3>
        <a:srgbClr val="803B1D"/>
      </a:accent3>
      <a:accent4>
        <a:srgbClr val="8497A3"/>
      </a:accent4>
      <a:accent5>
        <a:srgbClr val="715C49"/>
      </a:accent5>
      <a:accent6>
        <a:srgbClr val="958D55"/>
      </a:accent6>
      <a:hlink>
        <a:srgbClr val="A2512E"/>
      </a:hlink>
      <a:folHlink>
        <a:srgbClr val="414F57"/>
      </a:folHlink>
    </a:clrScheme>
    <a:fontScheme name="Custom 2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5400">
          <a:solidFill>
            <a:srgbClr val="000000"/>
          </a:solidFill>
          <a:headEnd type="oval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18090496-C3EA-47BB-8789-70631E39474D}" vid="{8B82E341-AFF6-474C-A795-9E81904F8B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VillageReach Fall 2018</Template>
  <TotalTime>5714</TotalTime>
  <Words>175</Words>
  <Application>Microsoft Office PowerPoint</Application>
  <PresentationFormat>A3 Paper (297x420 mm)</PresentationFormat>
  <Paragraphs>41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VillageReach Fall 2018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Guerette</dc:creator>
  <cp:lastModifiedBy>Kameko Nichols</cp:lastModifiedBy>
  <cp:revision>44</cp:revision>
  <dcterms:created xsi:type="dcterms:W3CDTF">2019-07-24T17:16:00Z</dcterms:created>
  <dcterms:modified xsi:type="dcterms:W3CDTF">2020-05-04T09:05:57Z</dcterms:modified>
</cp:coreProperties>
</file>