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24" r:id="rId2"/>
    <p:sldMasterId id="2147483802"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14" r:id="rId36"/>
  </p:sldIdLst>
  <p:sldSz cx="12192000" cy="6858000"/>
  <p:notesSz cx="6858000" cy="9144000"/>
  <p:embeddedFontLst>
    <p:embeddedFont>
      <p:font typeface="DM Sans" pitchFamily="2" charset="0"/>
      <p:regular r:id="rId38"/>
      <p:bold r:id="rId39"/>
      <p:italic r:id="rId40"/>
      <p:boldItalic r:id="rId41"/>
    </p:embeddedFont>
    <p:embeddedFont>
      <p:font typeface="DM Sans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FRYzxceG4Ybmaiwx2ilPgn2f2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AE7180-22F1-498B-9DFC-41573625E633}">
  <a:tblStyle styleId="{6FAE7180-22F1-498B-9DFC-41573625E63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2334982-41A5-4E2C-A8B1-9F9F9A86789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ardo Schneider" userId="a875a72dd726dcb2" providerId="LiveId" clId="{4A37D2F8-83BC-4FFC-80F2-25C7E0DC3AC5}"/>
    <pc:docChg chg="undo redo custSel modSld">
      <pc:chgData name="Daniel Pardo Schneider" userId="a875a72dd726dcb2" providerId="LiveId" clId="{4A37D2F8-83BC-4FFC-80F2-25C7E0DC3AC5}" dt="2024-05-22T15:15:26.413" v="75" actId="404"/>
      <pc:docMkLst>
        <pc:docMk/>
      </pc:docMkLst>
      <pc:sldChg chg="modSp mod">
        <pc:chgData name="Daniel Pardo Schneider" userId="a875a72dd726dcb2" providerId="LiveId" clId="{4A37D2F8-83BC-4FFC-80F2-25C7E0DC3AC5}" dt="2024-05-22T15:13:12.750" v="0" actId="404"/>
        <pc:sldMkLst>
          <pc:docMk/>
          <pc:sldMk cId="0" sldId="258"/>
        </pc:sldMkLst>
        <pc:spChg chg="mod">
          <ac:chgData name="Daniel Pardo Schneider" userId="a875a72dd726dcb2" providerId="LiveId" clId="{4A37D2F8-83BC-4FFC-80F2-25C7E0DC3AC5}" dt="2024-05-22T15:13:12.750" v="0" actId="404"/>
          <ac:spMkLst>
            <pc:docMk/>
            <pc:sldMk cId="0" sldId="258"/>
            <ac:spMk id="2805" creationId="{00000000-0000-0000-0000-000000000000}"/>
          </ac:spMkLst>
        </pc:spChg>
        <pc:spChg chg="mod">
          <ac:chgData name="Daniel Pardo Schneider" userId="a875a72dd726dcb2" providerId="LiveId" clId="{4A37D2F8-83BC-4FFC-80F2-25C7E0DC3AC5}" dt="2024-05-22T15:13:12.750" v="0" actId="404"/>
          <ac:spMkLst>
            <pc:docMk/>
            <pc:sldMk cId="0" sldId="258"/>
            <ac:spMk id="2807" creationId="{00000000-0000-0000-0000-000000000000}"/>
          </ac:spMkLst>
        </pc:spChg>
        <pc:spChg chg="mod">
          <ac:chgData name="Daniel Pardo Schneider" userId="a875a72dd726dcb2" providerId="LiveId" clId="{4A37D2F8-83BC-4FFC-80F2-25C7E0DC3AC5}" dt="2024-05-22T15:13:12.750" v="0" actId="404"/>
          <ac:spMkLst>
            <pc:docMk/>
            <pc:sldMk cId="0" sldId="258"/>
            <ac:spMk id="2808" creationId="{00000000-0000-0000-0000-000000000000}"/>
          </ac:spMkLst>
        </pc:spChg>
        <pc:spChg chg="mod">
          <ac:chgData name="Daniel Pardo Schneider" userId="a875a72dd726dcb2" providerId="LiveId" clId="{4A37D2F8-83BC-4FFC-80F2-25C7E0DC3AC5}" dt="2024-05-22T15:13:12.750" v="0" actId="404"/>
          <ac:spMkLst>
            <pc:docMk/>
            <pc:sldMk cId="0" sldId="258"/>
            <ac:spMk id="2809" creationId="{00000000-0000-0000-0000-000000000000}"/>
          </ac:spMkLst>
        </pc:spChg>
        <pc:spChg chg="mod">
          <ac:chgData name="Daniel Pardo Schneider" userId="a875a72dd726dcb2" providerId="LiveId" clId="{4A37D2F8-83BC-4FFC-80F2-25C7E0DC3AC5}" dt="2024-05-22T15:13:12.750" v="0" actId="404"/>
          <ac:spMkLst>
            <pc:docMk/>
            <pc:sldMk cId="0" sldId="258"/>
            <ac:spMk id="2810" creationId="{00000000-0000-0000-0000-000000000000}"/>
          </ac:spMkLst>
        </pc:spChg>
        <pc:spChg chg="mod">
          <ac:chgData name="Daniel Pardo Schneider" userId="a875a72dd726dcb2" providerId="LiveId" clId="{4A37D2F8-83BC-4FFC-80F2-25C7E0DC3AC5}" dt="2024-05-22T15:13:12.750" v="0" actId="404"/>
          <ac:spMkLst>
            <pc:docMk/>
            <pc:sldMk cId="0" sldId="258"/>
            <ac:spMk id="2811" creationId="{00000000-0000-0000-0000-000000000000}"/>
          </ac:spMkLst>
        </pc:spChg>
        <pc:spChg chg="mod">
          <ac:chgData name="Daniel Pardo Schneider" userId="a875a72dd726dcb2" providerId="LiveId" clId="{4A37D2F8-83BC-4FFC-80F2-25C7E0DC3AC5}" dt="2024-05-22T15:13:12.750" v="0" actId="404"/>
          <ac:spMkLst>
            <pc:docMk/>
            <pc:sldMk cId="0" sldId="258"/>
            <ac:spMk id="2812" creationId="{00000000-0000-0000-0000-000000000000}"/>
          </ac:spMkLst>
        </pc:spChg>
        <pc:spChg chg="mod">
          <ac:chgData name="Daniel Pardo Schneider" userId="a875a72dd726dcb2" providerId="LiveId" clId="{4A37D2F8-83BC-4FFC-80F2-25C7E0DC3AC5}" dt="2024-05-22T15:13:12.750" v="0" actId="404"/>
          <ac:spMkLst>
            <pc:docMk/>
            <pc:sldMk cId="0" sldId="258"/>
            <ac:spMk id="2813" creationId="{00000000-0000-0000-0000-000000000000}"/>
          </ac:spMkLst>
        </pc:spChg>
        <pc:spChg chg="mod">
          <ac:chgData name="Daniel Pardo Schneider" userId="a875a72dd726dcb2" providerId="LiveId" clId="{4A37D2F8-83BC-4FFC-80F2-25C7E0DC3AC5}" dt="2024-05-22T15:13:12.750" v="0" actId="404"/>
          <ac:spMkLst>
            <pc:docMk/>
            <pc:sldMk cId="0" sldId="258"/>
            <ac:spMk id="2814" creationId="{00000000-0000-0000-0000-000000000000}"/>
          </ac:spMkLst>
        </pc:spChg>
        <pc:spChg chg="mod">
          <ac:chgData name="Daniel Pardo Schneider" userId="a875a72dd726dcb2" providerId="LiveId" clId="{4A37D2F8-83BC-4FFC-80F2-25C7E0DC3AC5}" dt="2024-05-22T15:13:12.750" v="0" actId="404"/>
          <ac:spMkLst>
            <pc:docMk/>
            <pc:sldMk cId="0" sldId="258"/>
            <ac:spMk id="2815" creationId="{00000000-0000-0000-0000-000000000000}"/>
          </ac:spMkLst>
        </pc:spChg>
        <pc:spChg chg="mod">
          <ac:chgData name="Daniel Pardo Schneider" userId="a875a72dd726dcb2" providerId="LiveId" clId="{4A37D2F8-83BC-4FFC-80F2-25C7E0DC3AC5}" dt="2024-05-22T15:13:12.750" v="0" actId="404"/>
          <ac:spMkLst>
            <pc:docMk/>
            <pc:sldMk cId="0" sldId="258"/>
            <ac:spMk id="2816" creationId="{00000000-0000-0000-0000-000000000000}"/>
          </ac:spMkLst>
        </pc:spChg>
        <pc:spChg chg="mod">
          <ac:chgData name="Daniel Pardo Schneider" userId="a875a72dd726dcb2" providerId="LiveId" clId="{4A37D2F8-83BC-4FFC-80F2-25C7E0DC3AC5}" dt="2024-05-22T15:13:12.750" v="0" actId="404"/>
          <ac:spMkLst>
            <pc:docMk/>
            <pc:sldMk cId="0" sldId="258"/>
            <ac:spMk id="2817" creationId="{00000000-0000-0000-0000-000000000000}"/>
          </ac:spMkLst>
        </pc:spChg>
        <pc:spChg chg="mod">
          <ac:chgData name="Daniel Pardo Schneider" userId="a875a72dd726dcb2" providerId="LiveId" clId="{4A37D2F8-83BC-4FFC-80F2-25C7E0DC3AC5}" dt="2024-05-22T15:13:12.750" v="0" actId="404"/>
          <ac:spMkLst>
            <pc:docMk/>
            <pc:sldMk cId="0" sldId="258"/>
            <ac:spMk id="2818" creationId="{00000000-0000-0000-0000-000000000000}"/>
          </ac:spMkLst>
        </pc:spChg>
        <pc:spChg chg="mod">
          <ac:chgData name="Daniel Pardo Schneider" userId="a875a72dd726dcb2" providerId="LiveId" clId="{4A37D2F8-83BC-4FFC-80F2-25C7E0DC3AC5}" dt="2024-05-22T15:13:12.750" v="0" actId="404"/>
          <ac:spMkLst>
            <pc:docMk/>
            <pc:sldMk cId="0" sldId="258"/>
            <ac:spMk id="2819" creationId="{00000000-0000-0000-0000-000000000000}"/>
          </ac:spMkLst>
        </pc:spChg>
        <pc:spChg chg="mod">
          <ac:chgData name="Daniel Pardo Schneider" userId="a875a72dd726dcb2" providerId="LiveId" clId="{4A37D2F8-83BC-4FFC-80F2-25C7E0DC3AC5}" dt="2024-05-22T15:13:12.750" v="0" actId="404"/>
          <ac:spMkLst>
            <pc:docMk/>
            <pc:sldMk cId="0" sldId="258"/>
            <ac:spMk id="2820" creationId="{00000000-0000-0000-0000-000000000000}"/>
          </ac:spMkLst>
        </pc:spChg>
        <pc:spChg chg="mod">
          <ac:chgData name="Daniel Pardo Schneider" userId="a875a72dd726dcb2" providerId="LiveId" clId="{4A37D2F8-83BC-4FFC-80F2-25C7E0DC3AC5}" dt="2024-05-22T15:13:12.750" v="0" actId="404"/>
          <ac:spMkLst>
            <pc:docMk/>
            <pc:sldMk cId="0" sldId="258"/>
            <ac:spMk id="2821" creationId="{00000000-0000-0000-0000-000000000000}"/>
          </ac:spMkLst>
        </pc:spChg>
        <pc:spChg chg="mod">
          <ac:chgData name="Daniel Pardo Schneider" userId="a875a72dd726dcb2" providerId="LiveId" clId="{4A37D2F8-83BC-4FFC-80F2-25C7E0DC3AC5}" dt="2024-05-22T15:13:12.750" v="0" actId="404"/>
          <ac:spMkLst>
            <pc:docMk/>
            <pc:sldMk cId="0" sldId="258"/>
            <ac:spMk id="2822" creationId="{00000000-0000-0000-0000-000000000000}"/>
          </ac:spMkLst>
        </pc:spChg>
        <pc:spChg chg="mod">
          <ac:chgData name="Daniel Pardo Schneider" userId="a875a72dd726dcb2" providerId="LiveId" clId="{4A37D2F8-83BC-4FFC-80F2-25C7E0DC3AC5}" dt="2024-05-22T15:13:12.750" v="0" actId="404"/>
          <ac:spMkLst>
            <pc:docMk/>
            <pc:sldMk cId="0" sldId="258"/>
            <ac:spMk id="2823" creationId="{00000000-0000-0000-0000-000000000000}"/>
          </ac:spMkLst>
        </pc:spChg>
        <pc:spChg chg="mod">
          <ac:chgData name="Daniel Pardo Schneider" userId="a875a72dd726dcb2" providerId="LiveId" clId="{4A37D2F8-83BC-4FFC-80F2-25C7E0DC3AC5}" dt="2024-05-22T15:13:12.750" v="0" actId="404"/>
          <ac:spMkLst>
            <pc:docMk/>
            <pc:sldMk cId="0" sldId="258"/>
            <ac:spMk id="2824" creationId="{00000000-0000-0000-0000-000000000000}"/>
          </ac:spMkLst>
        </pc:spChg>
        <pc:spChg chg="mod">
          <ac:chgData name="Daniel Pardo Schneider" userId="a875a72dd726dcb2" providerId="LiveId" clId="{4A37D2F8-83BC-4FFC-80F2-25C7E0DC3AC5}" dt="2024-05-22T15:13:12.750" v="0" actId="404"/>
          <ac:spMkLst>
            <pc:docMk/>
            <pc:sldMk cId="0" sldId="258"/>
            <ac:spMk id="2825" creationId="{00000000-0000-0000-0000-000000000000}"/>
          </ac:spMkLst>
        </pc:spChg>
        <pc:spChg chg="mod">
          <ac:chgData name="Daniel Pardo Schneider" userId="a875a72dd726dcb2" providerId="LiveId" clId="{4A37D2F8-83BC-4FFC-80F2-25C7E0DC3AC5}" dt="2024-05-22T15:13:12.750" v="0" actId="404"/>
          <ac:spMkLst>
            <pc:docMk/>
            <pc:sldMk cId="0" sldId="258"/>
            <ac:spMk id="2826" creationId="{00000000-0000-0000-0000-000000000000}"/>
          </ac:spMkLst>
        </pc:spChg>
        <pc:spChg chg="mod">
          <ac:chgData name="Daniel Pardo Schneider" userId="a875a72dd726dcb2" providerId="LiveId" clId="{4A37D2F8-83BC-4FFC-80F2-25C7E0DC3AC5}" dt="2024-05-22T15:13:12.750" v="0" actId="404"/>
          <ac:spMkLst>
            <pc:docMk/>
            <pc:sldMk cId="0" sldId="258"/>
            <ac:spMk id="2827" creationId="{00000000-0000-0000-0000-000000000000}"/>
          </ac:spMkLst>
        </pc:spChg>
        <pc:spChg chg="mod">
          <ac:chgData name="Daniel Pardo Schneider" userId="a875a72dd726dcb2" providerId="LiveId" clId="{4A37D2F8-83BC-4FFC-80F2-25C7E0DC3AC5}" dt="2024-05-22T15:13:12.750" v="0" actId="404"/>
          <ac:spMkLst>
            <pc:docMk/>
            <pc:sldMk cId="0" sldId="258"/>
            <ac:spMk id="2828" creationId="{00000000-0000-0000-0000-000000000000}"/>
          </ac:spMkLst>
        </pc:spChg>
        <pc:spChg chg="mod">
          <ac:chgData name="Daniel Pardo Schneider" userId="a875a72dd726dcb2" providerId="LiveId" clId="{4A37D2F8-83BC-4FFC-80F2-25C7E0DC3AC5}" dt="2024-05-22T15:13:12.750" v="0" actId="404"/>
          <ac:spMkLst>
            <pc:docMk/>
            <pc:sldMk cId="0" sldId="258"/>
            <ac:spMk id="2829" creationId="{00000000-0000-0000-0000-000000000000}"/>
          </ac:spMkLst>
        </pc:spChg>
        <pc:spChg chg="mod">
          <ac:chgData name="Daniel Pardo Schneider" userId="a875a72dd726dcb2" providerId="LiveId" clId="{4A37D2F8-83BC-4FFC-80F2-25C7E0DC3AC5}" dt="2024-05-22T15:13:12.750" v="0" actId="404"/>
          <ac:spMkLst>
            <pc:docMk/>
            <pc:sldMk cId="0" sldId="258"/>
            <ac:spMk id="2830" creationId="{00000000-0000-0000-0000-000000000000}"/>
          </ac:spMkLst>
        </pc:spChg>
        <pc:spChg chg="mod">
          <ac:chgData name="Daniel Pardo Schneider" userId="a875a72dd726dcb2" providerId="LiveId" clId="{4A37D2F8-83BC-4FFC-80F2-25C7E0DC3AC5}" dt="2024-05-22T15:13:12.750" v="0" actId="404"/>
          <ac:spMkLst>
            <pc:docMk/>
            <pc:sldMk cId="0" sldId="258"/>
            <ac:spMk id="2831" creationId="{00000000-0000-0000-0000-000000000000}"/>
          </ac:spMkLst>
        </pc:spChg>
        <pc:spChg chg="mod">
          <ac:chgData name="Daniel Pardo Schneider" userId="a875a72dd726dcb2" providerId="LiveId" clId="{4A37D2F8-83BC-4FFC-80F2-25C7E0DC3AC5}" dt="2024-05-22T15:13:12.750" v="0" actId="404"/>
          <ac:spMkLst>
            <pc:docMk/>
            <pc:sldMk cId="0" sldId="258"/>
            <ac:spMk id="2832" creationId="{00000000-0000-0000-0000-000000000000}"/>
          </ac:spMkLst>
        </pc:spChg>
        <pc:spChg chg="mod">
          <ac:chgData name="Daniel Pardo Schneider" userId="a875a72dd726dcb2" providerId="LiveId" clId="{4A37D2F8-83BC-4FFC-80F2-25C7E0DC3AC5}" dt="2024-05-22T15:13:12.750" v="0" actId="404"/>
          <ac:spMkLst>
            <pc:docMk/>
            <pc:sldMk cId="0" sldId="258"/>
            <ac:spMk id="2833" creationId="{00000000-0000-0000-0000-000000000000}"/>
          </ac:spMkLst>
        </pc:spChg>
      </pc:sldChg>
      <pc:sldChg chg="modSp mod">
        <pc:chgData name="Daniel Pardo Schneider" userId="a875a72dd726dcb2" providerId="LiveId" clId="{4A37D2F8-83BC-4FFC-80F2-25C7E0DC3AC5}" dt="2024-05-22T15:13:14.915" v="2" actId="404"/>
        <pc:sldMkLst>
          <pc:docMk/>
          <pc:sldMk cId="0" sldId="259"/>
        </pc:sldMkLst>
        <pc:spChg chg="mod">
          <ac:chgData name="Daniel Pardo Schneider" userId="a875a72dd726dcb2" providerId="LiveId" clId="{4A37D2F8-83BC-4FFC-80F2-25C7E0DC3AC5}" dt="2024-05-22T15:13:14.915" v="2" actId="404"/>
          <ac:spMkLst>
            <pc:docMk/>
            <pc:sldMk cId="0" sldId="259"/>
            <ac:spMk id="2838" creationId="{00000000-0000-0000-0000-000000000000}"/>
          </ac:spMkLst>
        </pc:spChg>
        <pc:spChg chg="mod">
          <ac:chgData name="Daniel Pardo Schneider" userId="a875a72dd726dcb2" providerId="LiveId" clId="{4A37D2F8-83BC-4FFC-80F2-25C7E0DC3AC5}" dt="2024-05-22T15:13:14.915" v="2" actId="404"/>
          <ac:spMkLst>
            <pc:docMk/>
            <pc:sldMk cId="0" sldId="259"/>
            <ac:spMk id="2839" creationId="{00000000-0000-0000-0000-000000000000}"/>
          </ac:spMkLst>
        </pc:spChg>
        <pc:spChg chg="mod">
          <ac:chgData name="Daniel Pardo Schneider" userId="a875a72dd726dcb2" providerId="LiveId" clId="{4A37D2F8-83BC-4FFC-80F2-25C7E0DC3AC5}" dt="2024-05-22T15:13:14.915" v="2" actId="404"/>
          <ac:spMkLst>
            <pc:docMk/>
            <pc:sldMk cId="0" sldId="259"/>
            <ac:spMk id="2840" creationId="{00000000-0000-0000-0000-000000000000}"/>
          </ac:spMkLst>
        </pc:spChg>
      </pc:sldChg>
      <pc:sldChg chg="modSp mod">
        <pc:chgData name="Daniel Pardo Schneider" userId="a875a72dd726dcb2" providerId="LiveId" clId="{4A37D2F8-83BC-4FFC-80F2-25C7E0DC3AC5}" dt="2024-05-22T15:13:17.611" v="6" actId="27636"/>
        <pc:sldMkLst>
          <pc:docMk/>
          <pc:sldMk cId="0" sldId="261"/>
        </pc:sldMkLst>
        <pc:spChg chg="mod">
          <ac:chgData name="Daniel Pardo Schneider" userId="a875a72dd726dcb2" providerId="LiveId" clId="{4A37D2F8-83BC-4FFC-80F2-25C7E0DC3AC5}" dt="2024-05-22T15:13:17.611" v="6" actId="27636"/>
          <ac:spMkLst>
            <pc:docMk/>
            <pc:sldMk cId="0" sldId="261"/>
            <ac:spMk id="2850" creationId="{00000000-0000-0000-0000-000000000000}"/>
          </ac:spMkLst>
        </pc:spChg>
        <pc:spChg chg="mod">
          <ac:chgData name="Daniel Pardo Schneider" userId="a875a72dd726dcb2" providerId="LiveId" clId="{4A37D2F8-83BC-4FFC-80F2-25C7E0DC3AC5}" dt="2024-05-22T15:13:17.609" v="5" actId="404"/>
          <ac:spMkLst>
            <pc:docMk/>
            <pc:sldMk cId="0" sldId="261"/>
            <ac:spMk id="2851" creationId="{00000000-0000-0000-0000-000000000000}"/>
          </ac:spMkLst>
        </pc:spChg>
        <pc:spChg chg="mod">
          <ac:chgData name="Daniel Pardo Schneider" userId="a875a72dd726dcb2" providerId="LiveId" clId="{4A37D2F8-83BC-4FFC-80F2-25C7E0DC3AC5}" dt="2024-05-22T15:13:17.609" v="5" actId="404"/>
          <ac:spMkLst>
            <pc:docMk/>
            <pc:sldMk cId="0" sldId="261"/>
            <ac:spMk id="2853" creationId="{00000000-0000-0000-0000-000000000000}"/>
          </ac:spMkLst>
        </pc:spChg>
        <pc:spChg chg="mod">
          <ac:chgData name="Daniel Pardo Schneider" userId="a875a72dd726dcb2" providerId="LiveId" clId="{4A37D2F8-83BC-4FFC-80F2-25C7E0DC3AC5}" dt="2024-05-22T15:13:17.609" v="5" actId="404"/>
          <ac:spMkLst>
            <pc:docMk/>
            <pc:sldMk cId="0" sldId="261"/>
            <ac:spMk id="2854" creationId="{00000000-0000-0000-0000-000000000000}"/>
          </ac:spMkLst>
        </pc:spChg>
        <pc:spChg chg="mod">
          <ac:chgData name="Daniel Pardo Schneider" userId="a875a72dd726dcb2" providerId="LiveId" clId="{4A37D2F8-83BC-4FFC-80F2-25C7E0DC3AC5}" dt="2024-05-22T15:13:17.609" v="5" actId="404"/>
          <ac:spMkLst>
            <pc:docMk/>
            <pc:sldMk cId="0" sldId="261"/>
            <ac:spMk id="2856" creationId="{00000000-0000-0000-0000-000000000000}"/>
          </ac:spMkLst>
        </pc:spChg>
        <pc:spChg chg="mod">
          <ac:chgData name="Daniel Pardo Schneider" userId="a875a72dd726dcb2" providerId="LiveId" clId="{4A37D2F8-83BC-4FFC-80F2-25C7E0DC3AC5}" dt="2024-05-22T15:13:17.609" v="5" actId="404"/>
          <ac:spMkLst>
            <pc:docMk/>
            <pc:sldMk cId="0" sldId="261"/>
            <ac:spMk id="2857" creationId="{00000000-0000-0000-0000-000000000000}"/>
          </ac:spMkLst>
        </pc:spChg>
        <pc:spChg chg="mod">
          <ac:chgData name="Daniel Pardo Schneider" userId="a875a72dd726dcb2" providerId="LiveId" clId="{4A37D2F8-83BC-4FFC-80F2-25C7E0DC3AC5}" dt="2024-05-22T15:13:17.609" v="5" actId="404"/>
          <ac:spMkLst>
            <pc:docMk/>
            <pc:sldMk cId="0" sldId="261"/>
            <ac:spMk id="2859" creationId="{00000000-0000-0000-0000-000000000000}"/>
          </ac:spMkLst>
        </pc:spChg>
        <pc:spChg chg="mod">
          <ac:chgData name="Daniel Pardo Schneider" userId="a875a72dd726dcb2" providerId="LiveId" clId="{4A37D2F8-83BC-4FFC-80F2-25C7E0DC3AC5}" dt="2024-05-22T15:13:17.609" v="5" actId="404"/>
          <ac:spMkLst>
            <pc:docMk/>
            <pc:sldMk cId="0" sldId="261"/>
            <ac:spMk id="2860" creationId="{00000000-0000-0000-0000-000000000000}"/>
          </ac:spMkLst>
        </pc:spChg>
        <pc:spChg chg="mod">
          <ac:chgData name="Daniel Pardo Schneider" userId="a875a72dd726dcb2" providerId="LiveId" clId="{4A37D2F8-83BC-4FFC-80F2-25C7E0DC3AC5}" dt="2024-05-22T15:13:17.609" v="5" actId="404"/>
          <ac:spMkLst>
            <pc:docMk/>
            <pc:sldMk cId="0" sldId="261"/>
            <ac:spMk id="2862" creationId="{00000000-0000-0000-0000-000000000000}"/>
          </ac:spMkLst>
        </pc:spChg>
        <pc:spChg chg="mod">
          <ac:chgData name="Daniel Pardo Schneider" userId="a875a72dd726dcb2" providerId="LiveId" clId="{4A37D2F8-83BC-4FFC-80F2-25C7E0DC3AC5}" dt="2024-05-22T15:13:17.609" v="5" actId="404"/>
          <ac:spMkLst>
            <pc:docMk/>
            <pc:sldMk cId="0" sldId="261"/>
            <ac:spMk id="2863" creationId="{00000000-0000-0000-0000-000000000000}"/>
          </ac:spMkLst>
        </pc:spChg>
        <pc:spChg chg="mod">
          <ac:chgData name="Daniel Pardo Schneider" userId="a875a72dd726dcb2" providerId="LiveId" clId="{4A37D2F8-83BC-4FFC-80F2-25C7E0DC3AC5}" dt="2024-05-22T15:13:17.609" v="5" actId="404"/>
          <ac:spMkLst>
            <pc:docMk/>
            <pc:sldMk cId="0" sldId="261"/>
            <ac:spMk id="2865" creationId="{00000000-0000-0000-0000-000000000000}"/>
          </ac:spMkLst>
        </pc:spChg>
        <pc:spChg chg="mod">
          <ac:chgData name="Daniel Pardo Schneider" userId="a875a72dd726dcb2" providerId="LiveId" clId="{4A37D2F8-83BC-4FFC-80F2-25C7E0DC3AC5}" dt="2024-05-22T15:13:17.609" v="5" actId="404"/>
          <ac:spMkLst>
            <pc:docMk/>
            <pc:sldMk cId="0" sldId="261"/>
            <ac:spMk id="2866" creationId="{00000000-0000-0000-0000-000000000000}"/>
          </ac:spMkLst>
        </pc:spChg>
        <pc:spChg chg="mod">
          <ac:chgData name="Daniel Pardo Schneider" userId="a875a72dd726dcb2" providerId="LiveId" clId="{4A37D2F8-83BC-4FFC-80F2-25C7E0DC3AC5}" dt="2024-05-22T15:13:17.609" v="5" actId="404"/>
          <ac:spMkLst>
            <pc:docMk/>
            <pc:sldMk cId="0" sldId="261"/>
            <ac:spMk id="2868" creationId="{00000000-0000-0000-0000-000000000000}"/>
          </ac:spMkLst>
        </pc:spChg>
        <pc:spChg chg="mod">
          <ac:chgData name="Daniel Pardo Schneider" userId="a875a72dd726dcb2" providerId="LiveId" clId="{4A37D2F8-83BC-4FFC-80F2-25C7E0DC3AC5}" dt="2024-05-22T15:13:17.609" v="5" actId="404"/>
          <ac:spMkLst>
            <pc:docMk/>
            <pc:sldMk cId="0" sldId="261"/>
            <ac:spMk id="2869" creationId="{00000000-0000-0000-0000-000000000000}"/>
          </ac:spMkLst>
        </pc:spChg>
        <pc:spChg chg="mod">
          <ac:chgData name="Daniel Pardo Schneider" userId="a875a72dd726dcb2" providerId="LiveId" clId="{4A37D2F8-83BC-4FFC-80F2-25C7E0DC3AC5}" dt="2024-05-22T15:13:17.609" v="5" actId="404"/>
          <ac:spMkLst>
            <pc:docMk/>
            <pc:sldMk cId="0" sldId="261"/>
            <ac:spMk id="2871" creationId="{00000000-0000-0000-0000-000000000000}"/>
          </ac:spMkLst>
        </pc:spChg>
        <pc:spChg chg="mod">
          <ac:chgData name="Daniel Pardo Schneider" userId="a875a72dd726dcb2" providerId="LiveId" clId="{4A37D2F8-83BC-4FFC-80F2-25C7E0DC3AC5}" dt="2024-05-22T15:13:17.609" v="5" actId="404"/>
          <ac:spMkLst>
            <pc:docMk/>
            <pc:sldMk cId="0" sldId="261"/>
            <ac:spMk id="2872" creationId="{00000000-0000-0000-0000-000000000000}"/>
          </ac:spMkLst>
        </pc:spChg>
        <pc:spChg chg="mod">
          <ac:chgData name="Daniel Pardo Schneider" userId="a875a72dd726dcb2" providerId="LiveId" clId="{4A37D2F8-83BC-4FFC-80F2-25C7E0DC3AC5}" dt="2024-05-22T15:13:17.609" v="5" actId="404"/>
          <ac:spMkLst>
            <pc:docMk/>
            <pc:sldMk cId="0" sldId="261"/>
            <ac:spMk id="2873" creationId="{00000000-0000-0000-0000-000000000000}"/>
          </ac:spMkLst>
        </pc:spChg>
      </pc:sldChg>
      <pc:sldChg chg="modSp mod">
        <pc:chgData name="Daniel Pardo Schneider" userId="a875a72dd726dcb2" providerId="LiveId" clId="{4A37D2F8-83BC-4FFC-80F2-25C7E0DC3AC5}" dt="2024-05-22T15:13:26.051" v="12" actId="255"/>
        <pc:sldMkLst>
          <pc:docMk/>
          <pc:sldMk cId="0" sldId="262"/>
        </pc:sldMkLst>
        <pc:spChg chg="mod">
          <ac:chgData name="Daniel Pardo Schneider" userId="a875a72dd726dcb2" providerId="LiveId" clId="{4A37D2F8-83BC-4FFC-80F2-25C7E0DC3AC5}" dt="2024-05-22T15:13:21.299" v="9" actId="404"/>
          <ac:spMkLst>
            <pc:docMk/>
            <pc:sldMk cId="0" sldId="262"/>
            <ac:spMk id="2878" creationId="{00000000-0000-0000-0000-000000000000}"/>
          </ac:spMkLst>
        </pc:spChg>
        <pc:spChg chg="mod">
          <ac:chgData name="Daniel Pardo Schneider" userId="a875a72dd726dcb2" providerId="LiveId" clId="{4A37D2F8-83BC-4FFC-80F2-25C7E0DC3AC5}" dt="2024-05-22T15:13:21.299" v="9" actId="404"/>
          <ac:spMkLst>
            <pc:docMk/>
            <pc:sldMk cId="0" sldId="262"/>
            <ac:spMk id="2879" creationId="{00000000-0000-0000-0000-000000000000}"/>
          </ac:spMkLst>
        </pc:spChg>
        <pc:spChg chg="mod">
          <ac:chgData name="Daniel Pardo Schneider" userId="a875a72dd726dcb2" providerId="LiveId" clId="{4A37D2F8-83BC-4FFC-80F2-25C7E0DC3AC5}" dt="2024-05-22T15:13:26.051" v="12" actId="255"/>
          <ac:spMkLst>
            <pc:docMk/>
            <pc:sldMk cId="0" sldId="262"/>
            <ac:spMk id="2881" creationId="{00000000-0000-0000-0000-000000000000}"/>
          </ac:spMkLst>
        </pc:spChg>
      </pc:sldChg>
      <pc:sldChg chg="modSp mod">
        <pc:chgData name="Daniel Pardo Schneider" userId="a875a72dd726dcb2" providerId="LiveId" clId="{4A37D2F8-83BC-4FFC-80F2-25C7E0DC3AC5}" dt="2024-05-22T15:13:37.458" v="19" actId="255"/>
        <pc:sldMkLst>
          <pc:docMk/>
          <pc:sldMk cId="0" sldId="263"/>
        </pc:sldMkLst>
        <pc:spChg chg="mod">
          <ac:chgData name="Daniel Pardo Schneider" userId="a875a72dd726dcb2" providerId="LiveId" clId="{4A37D2F8-83BC-4FFC-80F2-25C7E0DC3AC5}" dt="2024-05-22T15:13:28.723" v="13" actId="404"/>
          <ac:spMkLst>
            <pc:docMk/>
            <pc:sldMk cId="0" sldId="263"/>
            <ac:spMk id="2886" creationId="{00000000-0000-0000-0000-000000000000}"/>
          </ac:spMkLst>
        </pc:spChg>
        <pc:spChg chg="mod">
          <ac:chgData name="Daniel Pardo Schneider" userId="a875a72dd726dcb2" providerId="LiveId" clId="{4A37D2F8-83BC-4FFC-80F2-25C7E0DC3AC5}" dt="2024-05-22T15:13:37.458" v="19" actId="255"/>
          <ac:spMkLst>
            <pc:docMk/>
            <pc:sldMk cId="0" sldId="263"/>
            <ac:spMk id="2887" creationId="{00000000-0000-0000-0000-000000000000}"/>
          </ac:spMkLst>
        </pc:spChg>
        <pc:spChg chg="mod">
          <ac:chgData name="Daniel Pardo Schneider" userId="a875a72dd726dcb2" providerId="LiveId" clId="{4A37D2F8-83BC-4FFC-80F2-25C7E0DC3AC5}" dt="2024-05-22T15:13:28.723" v="13" actId="404"/>
          <ac:spMkLst>
            <pc:docMk/>
            <pc:sldMk cId="0" sldId="263"/>
            <ac:spMk id="2888" creationId="{00000000-0000-0000-0000-000000000000}"/>
          </ac:spMkLst>
        </pc:spChg>
      </pc:sldChg>
      <pc:sldChg chg="modSp mod">
        <pc:chgData name="Daniel Pardo Schneider" userId="a875a72dd726dcb2" providerId="LiveId" clId="{4A37D2F8-83BC-4FFC-80F2-25C7E0DC3AC5}" dt="2024-05-22T15:14:01.117" v="30" actId="1076"/>
        <pc:sldMkLst>
          <pc:docMk/>
          <pc:sldMk cId="0" sldId="264"/>
        </pc:sldMkLst>
        <pc:spChg chg="mod">
          <ac:chgData name="Daniel Pardo Schneider" userId="a875a72dd726dcb2" providerId="LiveId" clId="{4A37D2F8-83BC-4FFC-80F2-25C7E0DC3AC5}" dt="2024-05-22T15:13:40.775" v="21" actId="404"/>
          <ac:spMkLst>
            <pc:docMk/>
            <pc:sldMk cId="0" sldId="264"/>
            <ac:spMk id="2894" creationId="{00000000-0000-0000-0000-000000000000}"/>
          </ac:spMkLst>
        </pc:spChg>
        <pc:spChg chg="mod">
          <ac:chgData name="Daniel Pardo Schneider" userId="a875a72dd726dcb2" providerId="LiveId" clId="{4A37D2F8-83BC-4FFC-80F2-25C7E0DC3AC5}" dt="2024-05-22T15:13:48.152" v="24" actId="255"/>
          <ac:spMkLst>
            <pc:docMk/>
            <pc:sldMk cId="0" sldId="264"/>
            <ac:spMk id="2895" creationId="{00000000-0000-0000-0000-000000000000}"/>
          </ac:spMkLst>
        </pc:spChg>
        <pc:spChg chg="mod">
          <ac:chgData name="Daniel Pardo Schneider" userId="a875a72dd726dcb2" providerId="LiveId" clId="{4A37D2F8-83BC-4FFC-80F2-25C7E0DC3AC5}" dt="2024-05-22T15:13:50.324" v="25" actId="255"/>
          <ac:spMkLst>
            <pc:docMk/>
            <pc:sldMk cId="0" sldId="264"/>
            <ac:spMk id="2896" creationId="{00000000-0000-0000-0000-000000000000}"/>
          </ac:spMkLst>
        </pc:spChg>
        <pc:spChg chg="mod">
          <ac:chgData name="Daniel Pardo Schneider" userId="a875a72dd726dcb2" providerId="LiveId" clId="{4A37D2F8-83BC-4FFC-80F2-25C7E0DC3AC5}" dt="2024-05-22T15:13:51.624" v="26" actId="255"/>
          <ac:spMkLst>
            <pc:docMk/>
            <pc:sldMk cId="0" sldId="264"/>
            <ac:spMk id="2897" creationId="{00000000-0000-0000-0000-000000000000}"/>
          </ac:spMkLst>
        </pc:spChg>
        <pc:spChg chg="mod">
          <ac:chgData name="Daniel Pardo Schneider" userId="a875a72dd726dcb2" providerId="LiveId" clId="{4A37D2F8-83BC-4FFC-80F2-25C7E0DC3AC5}" dt="2024-05-22T15:13:56.520" v="28" actId="404"/>
          <ac:spMkLst>
            <pc:docMk/>
            <pc:sldMk cId="0" sldId="264"/>
            <ac:spMk id="2901" creationId="{00000000-0000-0000-0000-000000000000}"/>
          </ac:spMkLst>
        </pc:spChg>
        <pc:spChg chg="mod">
          <ac:chgData name="Daniel Pardo Schneider" userId="a875a72dd726dcb2" providerId="LiveId" clId="{4A37D2F8-83BC-4FFC-80F2-25C7E0DC3AC5}" dt="2024-05-22T15:14:01.117" v="30" actId="1076"/>
          <ac:spMkLst>
            <pc:docMk/>
            <pc:sldMk cId="0" sldId="264"/>
            <ac:spMk id="2902" creationId="{00000000-0000-0000-0000-000000000000}"/>
          </ac:spMkLst>
        </pc:spChg>
        <pc:spChg chg="mod">
          <ac:chgData name="Daniel Pardo Schneider" userId="a875a72dd726dcb2" providerId="LiveId" clId="{4A37D2F8-83BC-4FFC-80F2-25C7E0DC3AC5}" dt="2024-05-22T15:13:58.596" v="29" actId="1076"/>
          <ac:spMkLst>
            <pc:docMk/>
            <pc:sldMk cId="0" sldId="264"/>
            <ac:spMk id="2903" creationId="{00000000-0000-0000-0000-000000000000}"/>
          </ac:spMkLst>
        </pc:spChg>
        <pc:spChg chg="mod">
          <ac:chgData name="Daniel Pardo Schneider" userId="a875a72dd726dcb2" providerId="LiveId" clId="{4A37D2F8-83BC-4FFC-80F2-25C7E0DC3AC5}" dt="2024-05-22T15:13:53.637" v="27" actId="255"/>
          <ac:spMkLst>
            <pc:docMk/>
            <pc:sldMk cId="0" sldId="264"/>
            <ac:spMk id="2907" creationId="{00000000-0000-0000-0000-000000000000}"/>
          </ac:spMkLst>
        </pc:spChg>
      </pc:sldChg>
      <pc:sldChg chg="modSp mod">
        <pc:chgData name="Daniel Pardo Schneider" userId="a875a72dd726dcb2" providerId="LiveId" clId="{4A37D2F8-83BC-4FFC-80F2-25C7E0DC3AC5}" dt="2024-05-22T15:14:04.725" v="32" actId="27636"/>
        <pc:sldMkLst>
          <pc:docMk/>
          <pc:sldMk cId="0" sldId="265"/>
        </pc:sldMkLst>
        <pc:spChg chg="mod">
          <ac:chgData name="Daniel Pardo Schneider" userId="a875a72dd726dcb2" providerId="LiveId" clId="{4A37D2F8-83BC-4FFC-80F2-25C7E0DC3AC5}" dt="2024-05-22T15:14:04.725" v="32" actId="27636"/>
          <ac:spMkLst>
            <pc:docMk/>
            <pc:sldMk cId="0" sldId="265"/>
            <ac:spMk id="2912" creationId="{00000000-0000-0000-0000-000000000000}"/>
          </ac:spMkLst>
        </pc:spChg>
        <pc:spChg chg="mod">
          <ac:chgData name="Daniel Pardo Schneider" userId="a875a72dd726dcb2" providerId="LiveId" clId="{4A37D2F8-83BC-4FFC-80F2-25C7E0DC3AC5}" dt="2024-05-22T15:14:04.722" v="31" actId="404"/>
          <ac:spMkLst>
            <pc:docMk/>
            <pc:sldMk cId="0" sldId="265"/>
            <ac:spMk id="2913" creationId="{00000000-0000-0000-0000-000000000000}"/>
          </ac:spMkLst>
        </pc:spChg>
      </pc:sldChg>
      <pc:sldChg chg="modSp mod">
        <pc:chgData name="Daniel Pardo Schneider" userId="a875a72dd726dcb2" providerId="LiveId" clId="{4A37D2F8-83BC-4FFC-80F2-25C7E0DC3AC5}" dt="2024-05-22T15:14:07.234" v="33" actId="404"/>
        <pc:sldMkLst>
          <pc:docMk/>
          <pc:sldMk cId="0" sldId="266"/>
        </pc:sldMkLst>
        <pc:spChg chg="mod">
          <ac:chgData name="Daniel Pardo Schneider" userId="a875a72dd726dcb2" providerId="LiveId" clId="{4A37D2F8-83BC-4FFC-80F2-25C7E0DC3AC5}" dt="2024-05-22T15:14:07.234" v="33" actId="404"/>
          <ac:spMkLst>
            <pc:docMk/>
            <pc:sldMk cId="0" sldId="266"/>
            <ac:spMk id="2918" creationId="{00000000-0000-0000-0000-000000000000}"/>
          </ac:spMkLst>
        </pc:spChg>
        <pc:spChg chg="mod">
          <ac:chgData name="Daniel Pardo Schneider" userId="a875a72dd726dcb2" providerId="LiveId" clId="{4A37D2F8-83BC-4FFC-80F2-25C7E0DC3AC5}" dt="2024-05-22T15:14:07.234" v="33" actId="404"/>
          <ac:spMkLst>
            <pc:docMk/>
            <pc:sldMk cId="0" sldId="266"/>
            <ac:spMk id="2919" creationId="{00000000-0000-0000-0000-000000000000}"/>
          </ac:spMkLst>
        </pc:spChg>
      </pc:sldChg>
      <pc:sldChg chg="modSp mod">
        <pc:chgData name="Daniel Pardo Schneider" userId="a875a72dd726dcb2" providerId="LiveId" clId="{4A37D2F8-83BC-4FFC-80F2-25C7E0DC3AC5}" dt="2024-05-22T15:14:08.498" v="34" actId="404"/>
        <pc:sldMkLst>
          <pc:docMk/>
          <pc:sldMk cId="0" sldId="267"/>
        </pc:sldMkLst>
        <pc:spChg chg="mod">
          <ac:chgData name="Daniel Pardo Schneider" userId="a875a72dd726dcb2" providerId="LiveId" clId="{4A37D2F8-83BC-4FFC-80F2-25C7E0DC3AC5}" dt="2024-05-22T15:14:08.498" v="34" actId="404"/>
          <ac:spMkLst>
            <pc:docMk/>
            <pc:sldMk cId="0" sldId="267"/>
            <ac:spMk id="2924" creationId="{00000000-0000-0000-0000-000000000000}"/>
          </ac:spMkLst>
        </pc:spChg>
        <pc:spChg chg="mod">
          <ac:chgData name="Daniel Pardo Schneider" userId="a875a72dd726dcb2" providerId="LiveId" clId="{4A37D2F8-83BC-4FFC-80F2-25C7E0DC3AC5}" dt="2024-05-22T15:14:08.498" v="34" actId="404"/>
          <ac:spMkLst>
            <pc:docMk/>
            <pc:sldMk cId="0" sldId="267"/>
            <ac:spMk id="2925" creationId="{00000000-0000-0000-0000-000000000000}"/>
          </ac:spMkLst>
        </pc:spChg>
      </pc:sldChg>
      <pc:sldChg chg="modSp mod">
        <pc:chgData name="Daniel Pardo Schneider" userId="a875a72dd726dcb2" providerId="LiveId" clId="{4A37D2F8-83BC-4FFC-80F2-25C7E0DC3AC5}" dt="2024-05-22T15:14:11.731" v="35" actId="404"/>
        <pc:sldMkLst>
          <pc:docMk/>
          <pc:sldMk cId="0" sldId="269"/>
        </pc:sldMkLst>
        <pc:spChg chg="mod">
          <ac:chgData name="Daniel Pardo Schneider" userId="a875a72dd726dcb2" providerId="LiveId" clId="{4A37D2F8-83BC-4FFC-80F2-25C7E0DC3AC5}" dt="2024-05-22T15:14:11.731" v="35" actId="404"/>
          <ac:spMkLst>
            <pc:docMk/>
            <pc:sldMk cId="0" sldId="269"/>
            <ac:spMk id="2936" creationId="{00000000-0000-0000-0000-000000000000}"/>
          </ac:spMkLst>
        </pc:spChg>
        <pc:spChg chg="mod">
          <ac:chgData name="Daniel Pardo Schneider" userId="a875a72dd726dcb2" providerId="LiveId" clId="{4A37D2F8-83BC-4FFC-80F2-25C7E0DC3AC5}" dt="2024-05-22T15:14:11.731" v="35" actId="404"/>
          <ac:spMkLst>
            <pc:docMk/>
            <pc:sldMk cId="0" sldId="269"/>
            <ac:spMk id="2937" creationId="{00000000-0000-0000-0000-000000000000}"/>
          </ac:spMkLst>
        </pc:spChg>
        <pc:spChg chg="mod">
          <ac:chgData name="Daniel Pardo Schneider" userId="a875a72dd726dcb2" providerId="LiveId" clId="{4A37D2F8-83BC-4FFC-80F2-25C7E0DC3AC5}" dt="2024-05-22T15:14:11.731" v="35" actId="404"/>
          <ac:spMkLst>
            <pc:docMk/>
            <pc:sldMk cId="0" sldId="269"/>
            <ac:spMk id="2938" creationId="{00000000-0000-0000-0000-000000000000}"/>
          </ac:spMkLst>
        </pc:spChg>
        <pc:spChg chg="mod">
          <ac:chgData name="Daniel Pardo Schneider" userId="a875a72dd726dcb2" providerId="LiveId" clId="{4A37D2F8-83BC-4FFC-80F2-25C7E0DC3AC5}" dt="2024-05-22T15:14:11.731" v="35" actId="404"/>
          <ac:spMkLst>
            <pc:docMk/>
            <pc:sldMk cId="0" sldId="269"/>
            <ac:spMk id="2939" creationId="{00000000-0000-0000-0000-000000000000}"/>
          </ac:spMkLst>
        </pc:spChg>
        <pc:spChg chg="mod">
          <ac:chgData name="Daniel Pardo Schneider" userId="a875a72dd726dcb2" providerId="LiveId" clId="{4A37D2F8-83BC-4FFC-80F2-25C7E0DC3AC5}" dt="2024-05-22T15:14:11.731" v="35" actId="404"/>
          <ac:spMkLst>
            <pc:docMk/>
            <pc:sldMk cId="0" sldId="269"/>
            <ac:spMk id="2943" creationId="{00000000-0000-0000-0000-000000000000}"/>
          </ac:spMkLst>
        </pc:spChg>
        <pc:spChg chg="mod">
          <ac:chgData name="Daniel Pardo Schneider" userId="a875a72dd726dcb2" providerId="LiveId" clId="{4A37D2F8-83BC-4FFC-80F2-25C7E0DC3AC5}" dt="2024-05-22T15:14:11.731" v="35" actId="404"/>
          <ac:spMkLst>
            <pc:docMk/>
            <pc:sldMk cId="0" sldId="269"/>
            <ac:spMk id="2944" creationId="{00000000-0000-0000-0000-000000000000}"/>
          </ac:spMkLst>
        </pc:spChg>
      </pc:sldChg>
      <pc:sldChg chg="modSp mod">
        <pc:chgData name="Daniel Pardo Schneider" userId="a875a72dd726dcb2" providerId="LiveId" clId="{4A37D2F8-83BC-4FFC-80F2-25C7E0DC3AC5}" dt="2024-05-22T15:14:14.566" v="36" actId="404"/>
        <pc:sldMkLst>
          <pc:docMk/>
          <pc:sldMk cId="0" sldId="270"/>
        </pc:sldMkLst>
        <pc:spChg chg="mod">
          <ac:chgData name="Daniel Pardo Schneider" userId="a875a72dd726dcb2" providerId="LiveId" clId="{4A37D2F8-83BC-4FFC-80F2-25C7E0DC3AC5}" dt="2024-05-22T15:14:14.566" v="36" actId="404"/>
          <ac:spMkLst>
            <pc:docMk/>
            <pc:sldMk cId="0" sldId="270"/>
            <ac:spMk id="2950" creationId="{00000000-0000-0000-0000-000000000000}"/>
          </ac:spMkLst>
        </pc:spChg>
        <pc:spChg chg="mod">
          <ac:chgData name="Daniel Pardo Schneider" userId="a875a72dd726dcb2" providerId="LiveId" clId="{4A37D2F8-83BC-4FFC-80F2-25C7E0DC3AC5}" dt="2024-05-22T15:14:14.566" v="36" actId="404"/>
          <ac:spMkLst>
            <pc:docMk/>
            <pc:sldMk cId="0" sldId="270"/>
            <ac:spMk id="2951" creationId="{00000000-0000-0000-0000-000000000000}"/>
          </ac:spMkLst>
        </pc:spChg>
        <pc:spChg chg="mod">
          <ac:chgData name="Daniel Pardo Schneider" userId="a875a72dd726dcb2" providerId="LiveId" clId="{4A37D2F8-83BC-4FFC-80F2-25C7E0DC3AC5}" dt="2024-05-22T15:14:14.566" v="36" actId="404"/>
          <ac:spMkLst>
            <pc:docMk/>
            <pc:sldMk cId="0" sldId="270"/>
            <ac:spMk id="2952" creationId="{00000000-0000-0000-0000-000000000000}"/>
          </ac:spMkLst>
        </pc:spChg>
        <pc:spChg chg="mod">
          <ac:chgData name="Daniel Pardo Schneider" userId="a875a72dd726dcb2" providerId="LiveId" clId="{4A37D2F8-83BC-4FFC-80F2-25C7E0DC3AC5}" dt="2024-05-22T15:14:14.566" v="36" actId="404"/>
          <ac:spMkLst>
            <pc:docMk/>
            <pc:sldMk cId="0" sldId="270"/>
            <ac:spMk id="2954" creationId="{00000000-0000-0000-0000-000000000000}"/>
          </ac:spMkLst>
        </pc:spChg>
        <pc:spChg chg="mod">
          <ac:chgData name="Daniel Pardo Schneider" userId="a875a72dd726dcb2" providerId="LiveId" clId="{4A37D2F8-83BC-4FFC-80F2-25C7E0DC3AC5}" dt="2024-05-22T15:14:14.566" v="36" actId="404"/>
          <ac:spMkLst>
            <pc:docMk/>
            <pc:sldMk cId="0" sldId="270"/>
            <ac:spMk id="2956" creationId="{00000000-0000-0000-0000-000000000000}"/>
          </ac:spMkLst>
        </pc:spChg>
        <pc:spChg chg="mod">
          <ac:chgData name="Daniel Pardo Schneider" userId="a875a72dd726dcb2" providerId="LiveId" clId="{4A37D2F8-83BC-4FFC-80F2-25C7E0DC3AC5}" dt="2024-05-22T15:14:14.566" v="36" actId="404"/>
          <ac:spMkLst>
            <pc:docMk/>
            <pc:sldMk cId="0" sldId="270"/>
            <ac:spMk id="2957" creationId="{00000000-0000-0000-0000-000000000000}"/>
          </ac:spMkLst>
        </pc:spChg>
      </pc:sldChg>
      <pc:sldChg chg="modSp mod">
        <pc:chgData name="Daniel Pardo Schneider" userId="a875a72dd726dcb2" providerId="LiveId" clId="{4A37D2F8-83BC-4FFC-80F2-25C7E0DC3AC5}" dt="2024-05-22T15:14:20.236" v="38" actId="404"/>
        <pc:sldMkLst>
          <pc:docMk/>
          <pc:sldMk cId="0" sldId="272"/>
        </pc:sldMkLst>
        <pc:spChg chg="mod">
          <ac:chgData name="Daniel Pardo Schneider" userId="a875a72dd726dcb2" providerId="LiveId" clId="{4A37D2F8-83BC-4FFC-80F2-25C7E0DC3AC5}" dt="2024-05-22T15:14:18.288" v="37" actId="404"/>
          <ac:spMkLst>
            <pc:docMk/>
            <pc:sldMk cId="0" sldId="272"/>
            <ac:spMk id="2967" creationId="{00000000-0000-0000-0000-000000000000}"/>
          </ac:spMkLst>
        </pc:spChg>
        <pc:spChg chg="mod">
          <ac:chgData name="Daniel Pardo Schneider" userId="a875a72dd726dcb2" providerId="LiveId" clId="{4A37D2F8-83BC-4FFC-80F2-25C7E0DC3AC5}" dt="2024-05-22T15:14:18.288" v="37" actId="404"/>
          <ac:spMkLst>
            <pc:docMk/>
            <pc:sldMk cId="0" sldId="272"/>
            <ac:spMk id="2968" creationId="{00000000-0000-0000-0000-000000000000}"/>
          </ac:spMkLst>
        </pc:spChg>
        <pc:spChg chg="mod">
          <ac:chgData name="Daniel Pardo Schneider" userId="a875a72dd726dcb2" providerId="LiveId" clId="{4A37D2F8-83BC-4FFC-80F2-25C7E0DC3AC5}" dt="2024-05-22T15:14:18.288" v="37" actId="404"/>
          <ac:spMkLst>
            <pc:docMk/>
            <pc:sldMk cId="0" sldId="272"/>
            <ac:spMk id="2970" creationId="{00000000-0000-0000-0000-000000000000}"/>
          </ac:spMkLst>
        </pc:spChg>
        <pc:graphicFrameChg chg="modGraphic">
          <ac:chgData name="Daniel Pardo Schneider" userId="a875a72dd726dcb2" providerId="LiveId" clId="{4A37D2F8-83BC-4FFC-80F2-25C7E0DC3AC5}" dt="2024-05-22T15:14:20.236" v="38" actId="404"/>
          <ac:graphicFrameMkLst>
            <pc:docMk/>
            <pc:sldMk cId="0" sldId="272"/>
            <ac:graphicFrameMk id="2969" creationId="{00000000-0000-0000-0000-000000000000}"/>
          </ac:graphicFrameMkLst>
        </pc:graphicFrameChg>
      </pc:sldChg>
      <pc:sldChg chg="modSp mod">
        <pc:chgData name="Daniel Pardo Schneider" userId="a875a72dd726dcb2" providerId="LiveId" clId="{4A37D2F8-83BC-4FFC-80F2-25C7E0DC3AC5}" dt="2024-05-22T15:14:28.903" v="43" actId="255"/>
        <pc:sldMkLst>
          <pc:docMk/>
          <pc:sldMk cId="0" sldId="273"/>
        </pc:sldMkLst>
        <pc:spChg chg="mod">
          <ac:chgData name="Daniel Pardo Schneider" userId="a875a72dd726dcb2" providerId="LiveId" clId="{4A37D2F8-83BC-4FFC-80F2-25C7E0DC3AC5}" dt="2024-05-22T15:14:23.157" v="40" actId="404"/>
          <ac:spMkLst>
            <pc:docMk/>
            <pc:sldMk cId="0" sldId="273"/>
            <ac:spMk id="2976" creationId="{00000000-0000-0000-0000-000000000000}"/>
          </ac:spMkLst>
        </pc:spChg>
        <pc:spChg chg="mod">
          <ac:chgData name="Daniel Pardo Schneider" userId="a875a72dd726dcb2" providerId="LiveId" clId="{4A37D2F8-83BC-4FFC-80F2-25C7E0DC3AC5}" dt="2024-05-22T15:14:23.157" v="40" actId="404"/>
          <ac:spMkLst>
            <pc:docMk/>
            <pc:sldMk cId="0" sldId="273"/>
            <ac:spMk id="2977" creationId="{00000000-0000-0000-0000-000000000000}"/>
          </ac:spMkLst>
        </pc:spChg>
        <pc:spChg chg="mod">
          <ac:chgData name="Daniel Pardo Schneider" userId="a875a72dd726dcb2" providerId="LiveId" clId="{4A37D2F8-83BC-4FFC-80F2-25C7E0DC3AC5}" dt="2024-05-22T15:14:23.157" v="40" actId="404"/>
          <ac:spMkLst>
            <pc:docMk/>
            <pc:sldMk cId="0" sldId="273"/>
            <ac:spMk id="2978" creationId="{00000000-0000-0000-0000-000000000000}"/>
          </ac:spMkLst>
        </pc:spChg>
        <pc:spChg chg="mod">
          <ac:chgData name="Daniel Pardo Schneider" userId="a875a72dd726dcb2" providerId="LiveId" clId="{4A37D2F8-83BC-4FFC-80F2-25C7E0DC3AC5}" dt="2024-05-22T15:14:28.903" v="43" actId="255"/>
          <ac:spMkLst>
            <pc:docMk/>
            <pc:sldMk cId="0" sldId="273"/>
            <ac:spMk id="2980" creationId="{00000000-0000-0000-0000-000000000000}"/>
          </ac:spMkLst>
        </pc:spChg>
        <pc:spChg chg="mod">
          <ac:chgData name="Daniel Pardo Schneider" userId="a875a72dd726dcb2" providerId="LiveId" clId="{4A37D2F8-83BC-4FFC-80F2-25C7E0DC3AC5}" dt="2024-05-22T15:14:28.903" v="43" actId="255"/>
          <ac:spMkLst>
            <pc:docMk/>
            <pc:sldMk cId="0" sldId="273"/>
            <ac:spMk id="2981" creationId="{00000000-0000-0000-0000-000000000000}"/>
          </ac:spMkLst>
        </pc:spChg>
        <pc:spChg chg="mod">
          <ac:chgData name="Daniel Pardo Schneider" userId="a875a72dd726dcb2" providerId="LiveId" clId="{4A37D2F8-83BC-4FFC-80F2-25C7E0DC3AC5}" dt="2024-05-22T15:14:23.157" v="40" actId="404"/>
          <ac:spMkLst>
            <pc:docMk/>
            <pc:sldMk cId="0" sldId="273"/>
            <ac:spMk id="2982" creationId="{00000000-0000-0000-0000-000000000000}"/>
          </ac:spMkLst>
        </pc:spChg>
        <pc:spChg chg="mod">
          <ac:chgData name="Daniel Pardo Schneider" userId="a875a72dd726dcb2" providerId="LiveId" clId="{4A37D2F8-83BC-4FFC-80F2-25C7E0DC3AC5}" dt="2024-05-22T15:14:23.157" v="40" actId="404"/>
          <ac:spMkLst>
            <pc:docMk/>
            <pc:sldMk cId="0" sldId="273"/>
            <ac:spMk id="2983" creationId="{00000000-0000-0000-0000-000000000000}"/>
          </ac:spMkLst>
        </pc:spChg>
      </pc:sldChg>
      <pc:sldChg chg="modSp mod">
        <pc:chgData name="Daniel Pardo Schneider" userId="a875a72dd726dcb2" providerId="LiveId" clId="{4A37D2F8-83BC-4FFC-80F2-25C7E0DC3AC5}" dt="2024-05-22T15:14:35.332" v="45" actId="404"/>
        <pc:sldMkLst>
          <pc:docMk/>
          <pc:sldMk cId="0" sldId="274"/>
        </pc:sldMkLst>
        <pc:spChg chg="mod">
          <ac:chgData name="Daniel Pardo Schneider" userId="a875a72dd726dcb2" providerId="LiveId" clId="{4A37D2F8-83BC-4FFC-80F2-25C7E0DC3AC5}" dt="2024-05-22T15:14:31.232" v="44" actId="404"/>
          <ac:spMkLst>
            <pc:docMk/>
            <pc:sldMk cId="0" sldId="274"/>
            <ac:spMk id="2988" creationId="{00000000-0000-0000-0000-000000000000}"/>
          </ac:spMkLst>
        </pc:spChg>
        <pc:spChg chg="mod">
          <ac:chgData name="Daniel Pardo Schneider" userId="a875a72dd726dcb2" providerId="LiveId" clId="{4A37D2F8-83BC-4FFC-80F2-25C7E0DC3AC5}" dt="2024-05-22T15:14:31.232" v="44" actId="404"/>
          <ac:spMkLst>
            <pc:docMk/>
            <pc:sldMk cId="0" sldId="274"/>
            <ac:spMk id="2989" creationId="{00000000-0000-0000-0000-000000000000}"/>
          </ac:spMkLst>
        </pc:spChg>
        <pc:spChg chg="mod">
          <ac:chgData name="Daniel Pardo Schneider" userId="a875a72dd726dcb2" providerId="LiveId" clId="{4A37D2F8-83BC-4FFC-80F2-25C7E0DC3AC5}" dt="2024-05-22T15:14:31.232" v="44" actId="404"/>
          <ac:spMkLst>
            <pc:docMk/>
            <pc:sldMk cId="0" sldId="274"/>
            <ac:spMk id="2993" creationId="{00000000-0000-0000-0000-000000000000}"/>
          </ac:spMkLst>
        </pc:spChg>
        <pc:graphicFrameChg chg="modGraphic">
          <ac:chgData name="Daniel Pardo Schneider" userId="a875a72dd726dcb2" providerId="LiveId" clId="{4A37D2F8-83BC-4FFC-80F2-25C7E0DC3AC5}" dt="2024-05-22T15:14:35.332" v="45" actId="404"/>
          <ac:graphicFrameMkLst>
            <pc:docMk/>
            <pc:sldMk cId="0" sldId="274"/>
            <ac:graphicFrameMk id="2990" creationId="{00000000-0000-0000-0000-000000000000}"/>
          </ac:graphicFrameMkLst>
        </pc:graphicFrameChg>
      </pc:sldChg>
      <pc:sldChg chg="modSp mod">
        <pc:chgData name="Daniel Pardo Schneider" userId="a875a72dd726dcb2" providerId="LiveId" clId="{4A37D2F8-83BC-4FFC-80F2-25C7E0DC3AC5}" dt="2024-05-22T15:14:40.624" v="48" actId="404"/>
        <pc:sldMkLst>
          <pc:docMk/>
          <pc:sldMk cId="0" sldId="275"/>
        </pc:sldMkLst>
        <pc:spChg chg="mod">
          <ac:chgData name="Daniel Pardo Schneider" userId="a875a72dd726dcb2" providerId="LiveId" clId="{4A37D2F8-83BC-4FFC-80F2-25C7E0DC3AC5}" dt="2024-05-22T15:14:40.624" v="48" actId="404"/>
          <ac:spMkLst>
            <pc:docMk/>
            <pc:sldMk cId="0" sldId="275"/>
            <ac:spMk id="2998" creationId="{00000000-0000-0000-0000-000000000000}"/>
          </ac:spMkLst>
        </pc:spChg>
        <pc:spChg chg="mod">
          <ac:chgData name="Daniel Pardo Schneider" userId="a875a72dd726dcb2" providerId="LiveId" clId="{4A37D2F8-83BC-4FFC-80F2-25C7E0DC3AC5}" dt="2024-05-22T15:14:40.624" v="48" actId="404"/>
          <ac:spMkLst>
            <pc:docMk/>
            <pc:sldMk cId="0" sldId="275"/>
            <ac:spMk id="2999" creationId="{00000000-0000-0000-0000-000000000000}"/>
          </ac:spMkLst>
        </pc:spChg>
        <pc:spChg chg="mod">
          <ac:chgData name="Daniel Pardo Schneider" userId="a875a72dd726dcb2" providerId="LiveId" clId="{4A37D2F8-83BC-4FFC-80F2-25C7E0DC3AC5}" dt="2024-05-22T15:14:40.624" v="48" actId="404"/>
          <ac:spMkLst>
            <pc:docMk/>
            <pc:sldMk cId="0" sldId="275"/>
            <ac:spMk id="3002" creationId="{00000000-0000-0000-0000-000000000000}"/>
          </ac:spMkLst>
        </pc:spChg>
      </pc:sldChg>
      <pc:sldChg chg="modSp mod">
        <pc:chgData name="Daniel Pardo Schneider" userId="a875a72dd726dcb2" providerId="LiveId" clId="{4A37D2F8-83BC-4FFC-80F2-25C7E0DC3AC5}" dt="2024-05-22T15:14:53.541" v="57" actId="255"/>
        <pc:sldMkLst>
          <pc:docMk/>
          <pc:sldMk cId="0" sldId="276"/>
        </pc:sldMkLst>
        <pc:spChg chg="mod">
          <ac:chgData name="Daniel Pardo Schneider" userId="a875a72dd726dcb2" providerId="LiveId" clId="{4A37D2F8-83BC-4FFC-80F2-25C7E0DC3AC5}" dt="2024-05-22T15:14:45.784" v="53" actId="404"/>
          <ac:spMkLst>
            <pc:docMk/>
            <pc:sldMk cId="0" sldId="276"/>
            <ac:spMk id="3007" creationId="{00000000-0000-0000-0000-000000000000}"/>
          </ac:spMkLst>
        </pc:spChg>
        <pc:spChg chg="mod">
          <ac:chgData name="Daniel Pardo Schneider" userId="a875a72dd726dcb2" providerId="LiveId" clId="{4A37D2F8-83BC-4FFC-80F2-25C7E0DC3AC5}" dt="2024-05-22T15:14:45.784" v="53" actId="404"/>
          <ac:spMkLst>
            <pc:docMk/>
            <pc:sldMk cId="0" sldId="276"/>
            <ac:spMk id="3008" creationId="{00000000-0000-0000-0000-000000000000}"/>
          </ac:spMkLst>
        </pc:spChg>
        <pc:spChg chg="mod">
          <ac:chgData name="Daniel Pardo Schneider" userId="a875a72dd726dcb2" providerId="LiveId" clId="{4A37D2F8-83BC-4FFC-80F2-25C7E0DC3AC5}" dt="2024-05-22T15:14:51.146" v="56" actId="255"/>
          <ac:spMkLst>
            <pc:docMk/>
            <pc:sldMk cId="0" sldId="276"/>
            <ac:spMk id="3009" creationId="{00000000-0000-0000-0000-000000000000}"/>
          </ac:spMkLst>
        </pc:spChg>
        <pc:spChg chg="mod">
          <ac:chgData name="Daniel Pardo Schneider" userId="a875a72dd726dcb2" providerId="LiveId" clId="{4A37D2F8-83BC-4FFC-80F2-25C7E0DC3AC5}" dt="2024-05-22T15:14:53.541" v="57" actId="255"/>
          <ac:spMkLst>
            <pc:docMk/>
            <pc:sldMk cId="0" sldId="276"/>
            <ac:spMk id="3010" creationId="{00000000-0000-0000-0000-000000000000}"/>
          </ac:spMkLst>
        </pc:spChg>
        <pc:spChg chg="mod">
          <ac:chgData name="Daniel Pardo Schneider" userId="a875a72dd726dcb2" providerId="LiveId" clId="{4A37D2F8-83BC-4FFC-80F2-25C7E0DC3AC5}" dt="2024-05-22T15:14:45.784" v="53" actId="404"/>
          <ac:spMkLst>
            <pc:docMk/>
            <pc:sldMk cId="0" sldId="276"/>
            <ac:spMk id="3011" creationId="{00000000-0000-0000-0000-000000000000}"/>
          </ac:spMkLst>
        </pc:spChg>
        <pc:spChg chg="mod">
          <ac:chgData name="Daniel Pardo Schneider" userId="a875a72dd726dcb2" providerId="LiveId" clId="{4A37D2F8-83BC-4FFC-80F2-25C7E0DC3AC5}" dt="2024-05-22T15:14:45.784" v="53" actId="404"/>
          <ac:spMkLst>
            <pc:docMk/>
            <pc:sldMk cId="0" sldId="276"/>
            <ac:spMk id="3012" creationId="{00000000-0000-0000-0000-000000000000}"/>
          </ac:spMkLst>
        </pc:spChg>
      </pc:sldChg>
      <pc:sldChg chg="modSp mod">
        <pc:chgData name="Daniel Pardo Schneider" userId="a875a72dd726dcb2" providerId="LiveId" clId="{4A37D2F8-83BC-4FFC-80F2-25C7E0DC3AC5}" dt="2024-05-22T15:14:56.475" v="58" actId="404"/>
        <pc:sldMkLst>
          <pc:docMk/>
          <pc:sldMk cId="0" sldId="277"/>
        </pc:sldMkLst>
        <pc:spChg chg="mod">
          <ac:chgData name="Daniel Pardo Schneider" userId="a875a72dd726dcb2" providerId="LiveId" clId="{4A37D2F8-83BC-4FFC-80F2-25C7E0DC3AC5}" dt="2024-05-22T15:14:56.475" v="58" actId="404"/>
          <ac:spMkLst>
            <pc:docMk/>
            <pc:sldMk cId="0" sldId="277"/>
            <ac:spMk id="3017" creationId="{00000000-0000-0000-0000-000000000000}"/>
          </ac:spMkLst>
        </pc:spChg>
        <pc:spChg chg="mod">
          <ac:chgData name="Daniel Pardo Schneider" userId="a875a72dd726dcb2" providerId="LiveId" clId="{4A37D2F8-83BC-4FFC-80F2-25C7E0DC3AC5}" dt="2024-05-22T15:14:56.475" v="58" actId="404"/>
          <ac:spMkLst>
            <pc:docMk/>
            <pc:sldMk cId="0" sldId="277"/>
            <ac:spMk id="3018" creationId="{00000000-0000-0000-0000-000000000000}"/>
          </ac:spMkLst>
        </pc:spChg>
        <pc:spChg chg="mod">
          <ac:chgData name="Daniel Pardo Schneider" userId="a875a72dd726dcb2" providerId="LiveId" clId="{4A37D2F8-83BC-4FFC-80F2-25C7E0DC3AC5}" dt="2024-05-22T15:14:56.475" v="58" actId="404"/>
          <ac:spMkLst>
            <pc:docMk/>
            <pc:sldMk cId="0" sldId="277"/>
            <ac:spMk id="3019" creationId="{00000000-0000-0000-0000-000000000000}"/>
          </ac:spMkLst>
        </pc:spChg>
        <pc:spChg chg="mod">
          <ac:chgData name="Daniel Pardo Schneider" userId="a875a72dd726dcb2" providerId="LiveId" clId="{4A37D2F8-83BC-4FFC-80F2-25C7E0DC3AC5}" dt="2024-05-22T15:14:56.475" v="58" actId="404"/>
          <ac:spMkLst>
            <pc:docMk/>
            <pc:sldMk cId="0" sldId="277"/>
            <ac:spMk id="3020" creationId="{00000000-0000-0000-0000-000000000000}"/>
          </ac:spMkLst>
        </pc:spChg>
        <pc:spChg chg="mod">
          <ac:chgData name="Daniel Pardo Schneider" userId="a875a72dd726dcb2" providerId="LiveId" clId="{4A37D2F8-83BC-4FFC-80F2-25C7E0DC3AC5}" dt="2024-05-22T15:14:56.475" v="58" actId="404"/>
          <ac:spMkLst>
            <pc:docMk/>
            <pc:sldMk cId="0" sldId="277"/>
            <ac:spMk id="3021" creationId="{00000000-0000-0000-0000-000000000000}"/>
          </ac:spMkLst>
        </pc:spChg>
      </pc:sldChg>
      <pc:sldChg chg="modSp mod">
        <pc:chgData name="Daniel Pardo Schneider" userId="a875a72dd726dcb2" providerId="LiveId" clId="{4A37D2F8-83BC-4FFC-80F2-25C7E0DC3AC5}" dt="2024-05-22T15:14:59.063" v="59" actId="404"/>
        <pc:sldMkLst>
          <pc:docMk/>
          <pc:sldMk cId="0" sldId="278"/>
        </pc:sldMkLst>
        <pc:spChg chg="mod">
          <ac:chgData name="Daniel Pardo Schneider" userId="a875a72dd726dcb2" providerId="LiveId" clId="{4A37D2F8-83BC-4FFC-80F2-25C7E0DC3AC5}" dt="2024-05-22T15:14:59.063" v="59" actId="404"/>
          <ac:spMkLst>
            <pc:docMk/>
            <pc:sldMk cId="0" sldId="278"/>
            <ac:spMk id="3026" creationId="{00000000-0000-0000-0000-000000000000}"/>
          </ac:spMkLst>
        </pc:spChg>
        <pc:spChg chg="mod">
          <ac:chgData name="Daniel Pardo Schneider" userId="a875a72dd726dcb2" providerId="LiveId" clId="{4A37D2F8-83BC-4FFC-80F2-25C7E0DC3AC5}" dt="2024-05-22T15:14:59.063" v="59" actId="404"/>
          <ac:spMkLst>
            <pc:docMk/>
            <pc:sldMk cId="0" sldId="278"/>
            <ac:spMk id="3027" creationId="{00000000-0000-0000-0000-000000000000}"/>
          </ac:spMkLst>
        </pc:spChg>
        <pc:spChg chg="mod">
          <ac:chgData name="Daniel Pardo Schneider" userId="a875a72dd726dcb2" providerId="LiveId" clId="{4A37D2F8-83BC-4FFC-80F2-25C7E0DC3AC5}" dt="2024-05-22T15:14:59.063" v="59" actId="404"/>
          <ac:spMkLst>
            <pc:docMk/>
            <pc:sldMk cId="0" sldId="278"/>
            <ac:spMk id="3029" creationId="{00000000-0000-0000-0000-000000000000}"/>
          </ac:spMkLst>
        </pc:spChg>
        <pc:spChg chg="mod">
          <ac:chgData name="Daniel Pardo Schneider" userId="a875a72dd726dcb2" providerId="LiveId" clId="{4A37D2F8-83BC-4FFC-80F2-25C7E0DC3AC5}" dt="2024-05-22T15:14:59.063" v="59" actId="404"/>
          <ac:spMkLst>
            <pc:docMk/>
            <pc:sldMk cId="0" sldId="278"/>
            <ac:spMk id="3030" creationId="{00000000-0000-0000-0000-000000000000}"/>
          </ac:spMkLst>
        </pc:spChg>
      </pc:sldChg>
      <pc:sldChg chg="modSp mod">
        <pc:chgData name="Daniel Pardo Schneider" userId="a875a72dd726dcb2" providerId="LiveId" clId="{4A37D2F8-83BC-4FFC-80F2-25C7E0DC3AC5}" dt="2024-05-22T15:15:07.862" v="64" actId="255"/>
        <pc:sldMkLst>
          <pc:docMk/>
          <pc:sldMk cId="0" sldId="279"/>
        </pc:sldMkLst>
        <pc:spChg chg="mod">
          <ac:chgData name="Daniel Pardo Schneider" userId="a875a72dd726dcb2" providerId="LiveId" clId="{4A37D2F8-83BC-4FFC-80F2-25C7E0DC3AC5}" dt="2024-05-22T15:15:01.227" v="60" actId="404"/>
          <ac:spMkLst>
            <pc:docMk/>
            <pc:sldMk cId="0" sldId="279"/>
            <ac:spMk id="3035" creationId="{00000000-0000-0000-0000-000000000000}"/>
          </ac:spMkLst>
        </pc:spChg>
        <pc:spChg chg="mod">
          <ac:chgData name="Daniel Pardo Schneider" userId="a875a72dd726dcb2" providerId="LiveId" clId="{4A37D2F8-83BC-4FFC-80F2-25C7E0DC3AC5}" dt="2024-05-22T15:15:01.227" v="60" actId="404"/>
          <ac:spMkLst>
            <pc:docMk/>
            <pc:sldMk cId="0" sldId="279"/>
            <ac:spMk id="3036" creationId="{00000000-0000-0000-0000-000000000000}"/>
          </ac:spMkLst>
        </pc:spChg>
        <pc:spChg chg="mod">
          <ac:chgData name="Daniel Pardo Schneider" userId="a875a72dd726dcb2" providerId="LiveId" clId="{4A37D2F8-83BC-4FFC-80F2-25C7E0DC3AC5}" dt="2024-05-22T15:15:07.862" v="64" actId="255"/>
          <ac:spMkLst>
            <pc:docMk/>
            <pc:sldMk cId="0" sldId="279"/>
            <ac:spMk id="3037" creationId="{00000000-0000-0000-0000-000000000000}"/>
          </ac:spMkLst>
        </pc:spChg>
        <pc:spChg chg="mod">
          <ac:chgData name="Daniel Pardo Schneider" userId="a875a72dd726dcb2" providerId="LiveId" clId="{4A37D2F8-83BC-4FFC-80F2-25C7E0DC3AC5}" dt="2024-05-22T15:15:01.227" v="60" actId="404"/>
          <ac:spMkLst>
            <pc:docMk/>
            <pc:sldMk cId="0" sldId="279"/>
            <ac:spMk id="3038" creationId="{00000000-0000-0000-0000-000000000000}"/>
          </ac:spMkLst>
        </pc:spChg>
        <pc:spChg chg="mod">
          <ac:chgData name="Daniel Pardo Schneider" userId="a875a72dd726dcb2" providerId="LiveId" clId="{4A37D2F8-83BC-4FFC-80F2-25C7E0DC3AC5}" dt="2024-05-22T15:15:07.862" v="64" actId="255"/>
          <ac:spMkLst>
            <pc:docMk/>
            <pc:sldMk cId="0" sldId="279"/>
            <ac:spMk id="3040" creationId="{00000000-0000-0000-0000-000000000000}"/>
          </ac:spMkLst>
        </pc:spChg>
        <pc:spChg chg="mod">
          <ac:chgData name="Daniel Pardo Schneider" userId="a875a72dd726dcb2" providerId="LiveId" clId="{4A37D2F8-83BC-4FFC-80F2-25C7E0DC3AC5}" dt="2024-05-22T15:15:01.227" v="60" actId="404"/>
          <ac:spMkLst>
            <pc:docMk/>
            <pc:sldMk cId="0" sldId="279"/>
            <ac:spMk id="3041" creationId="{00000000-0000-0000-0000-000000000000}"/>
          </ac:spMkLst>
        </pc:spChg>
      </pc:sldChg>
      <pc:sldChg chg="modSp mod">
        <pc:chgData name="Daniel Pardo Schneider" userId="a875a72dd726dcb2" providerId="LiveId" clId="{4A37D2F8-83BC-4FFC-80F2-25C7E0DC3AC5}" dt="2024-05-22T15:15:12.542" v="66" actId="14100"/>
        <pc:sldMkLst>
          <pc:docMk/>
          <pc:sldMk cId="0" sldId="280"/>
        </pc:sldMkLst>
        <pc:spChg chg="mod">
          <ac:chgData name="Daniel Pardo Schneider" userId="a875a72dd726dcb2" providerId="LiveId" clId="{4A37D2F8-83BC-4FFC-80F2-25C7E0DC3AC5}" dt="2024-05-22T15:15:10.170" v="65" actId="404"/>
          <ac:spMkLst>
            <pc:docMk/>
            <pc:sldMk cId="0" sldId="280"/>
            <ac:spMk id="3046" creationId="{00000000-0000-0000-0000-000000000000}"/>
          </ac:spMkLst>
        </pc:spChg>
        <pc:spChg chg="mod">
          <ac:chgData name="Daniel Pardo Schneider" userId="a875a72dd726dcb2" providerId="LiveId" clId="{4A37D2F8-83BC-4FFC-80F2-25C7E0DC3AC5}" dt="2024-05-22T15:15:12.542" v="66" actId="14100"/>
          <ac:spMkLst>
            <pc:docMk/>
            <pc:sldMk cId="0" sldId="280"/>
            <ac:spMk id="3047" creationId="{00000000-0000-0000-0000-000000000000}"/>
          </ac:spMkLst>
        </pc:spChg>
        <pc:spChg chg="mod">
          <ac:chgData name="Daniel Pardo Schneider" userId="a875a72dd726dcb2" providerId="LiveId" clId="{4A37D2F8-83BC-4FFC-80F2-25C7E0DC3AC5}" dt="2024-05-22T15:15:10.170" v="65" actId="404"/>
          <ac:spMkLst>
            <pc:docMk/>
            <pc:sldMk cId="0" sldId="280"/>
            <ac:spMk id="3048" creationId="{00000000-0000-0000-0000-000000000000}"/>
          </ac:spMkLst>
        </pc:spChg>
      </pc:sldChg>
      <pc:sldChg chg="modSp mod">
        <pc:chgData name="Daniel Pardo Schneider" userId="a875a72dd726dcb2" providerId="LiveId" clId="{4A37D2F8-83BC-4FFC-80F2-25C7E0DC3AC5}" dt="2024-05-22T15:15:14.568" v="67" actId="404"/>
        <pc:sldMkLst>
          <pc:docMk/>
          <pc:sldMk cId="0" sldId="281"/>
        </pc:sldMkLst>
        <pc:spChg chg="mod">
          <ac:chgData name="Daniel Pardo Schneider" userId="a875a72dd726dcb2" providerId="LiveId" clId="{4A37D2F8-83BC-4FFC-80F2-25C7E0DC3AC5}" dt="2024-05-22T15:15:14.568" v="67" actId="404"/>
          <ac:spMkLst>
            <pc:docMk/>
            <pc:sldMk cId="0" sldId="281"/>
            <ac:spMk id="3053" creationId="{00000000-0000-0000-0000-000000000000}"/>
          </ac:spMkLst>
        </pc:spChg>
        <pc:spChg chg="mod">
          <ac:chgData name="Daniel Pardo Schneider" userId="a875a72dd726dcb2" providerId="LiveId" clId="{4A37D2F8-83BC-4FFC-80F2-25C7E0DC3AC5}" dt="2024-05-22T15:15:14.568" v="67" actId="404"/>
          <ac:spMkLst>
            <pc:docMk/>
            <pc:sldMk cId="0" sldId="281"/>
            <ac:spMk id="3054" creationId="{00000000-0000-0000-0000-000000000000}"/>
          </ac:spMkLst>
        </pc:spChg>
      </pc:sldChg>
      <pc:sldChg chg="modSp mod">
        <pc:chgData name="Daniel Pardo Schneider" userId="a875a72dd726dcb2" providerId="LiveId" clId="{4A37D2F8-83BC-4FFC-80F2-25C7E0DC3AC5}" dt="2024-05-22T15:15:16.935" v="68" actId="404"/>
        <pc:sldMkLst>
          <pc:docMk/>
          <pc:sldMk cId="0" sldId="283"/>
        </pc:sldMkLst>
        <pc:spChg chg="mod">
          <ac:chgData name="Daniel Pardo Schneider" userId="a875a72dd726dcb2" providerId="LiveId" clId="{4A37D2F8-83BC-4FFC-80F2-25C7E0DC3AC5}" dt="2024-05-22T15:15:16.935" v="68" actId="404"/>
          <ac:spMkLst>
            <pc:docMk/>
            <pc:sldMk cId="0" sldId="283"/>
            <ac:spMk id="3064" creationId="{00000000-0000-0000-0000-000000000000}"/>
          </ac:spMkLst>
        </pc:spChg>
        <pc:spChg chg="mod">
          <ac:chgData name="Daniel Pardo Schneider" userId="a875a72dd726dcb2" providerId="LiveId" clId="{4A37D2F8-83BC-4FFC-80F2-25C7E0DC3AC5}" dt="2024-05-22T15:15:16.935" v="68" actId="404"/>
          <ac:spMkLst>
            <pc:docMk/>
            <pc:sldMk cId="0" sldId="283"/>
            <ac:spMk id="3065" creationId="{00000000-0000-0000-0000-000000000000}"/>
          </ac:spMkLst>
        </pc:spChg>
      </pc:sldChg>
      <pc:sldChg chg="modSp mod">
        <pc:chgData name="Daniel Pardo Schneider" userId="a875a72dd726dcb2" providerId="LiveId" clId="{4A37D2F8-83BC-4FFC-80F2-25C7E0DC3AC5}" dt="2024-05-22T15:15:21.293" v="72" actId="404"/>
        <pc:sldMkLst>
          <pc:docMk/>
          <pc:sldMk cId="0" sldId="284"/>
        </pc:sldMkLst>
        <pc:spChg chg="mod">
          <ac:chgData name="Daniel Pardo Schneider" userId="a875a72dd726dcb2" providerId="LiveId" clId="{4A37D2F8-83BC-4FFC-80F2-25C7E0DC3AC5}" dt="2024-05-22T15:15:21.293" v="72" actId="404"/>
          <ac:spMkLst>
            <pc:docMk/>
            <pc:sldMk cId="0" sldId="284"/>
            <ac:spMk id="3070" creationId="{00000000-0000-0000-0000-000000000000}"/>
          </ac:spMkLst>
        </pc:spChg>
        <pc:spChg chg="mod">
          <ac:chgData name="Daniel Pardo Schneider" userId="a875a72dd726dcb2" providerId="LiveId" clId="{4A37D2F8-83BC-4FFC-80F2-25C7E0DC3AC5}" dt="2024-05-22T15:15:21.293" v="72" actId="404"/>
          <ac:spMkLst>
            <pc:docMk/>
            <pc:sldMk cId="0" sldId="284"/>
            <ac:spMk id="3071" creationId="{00000000-0000-0000-0000-000000000000}"/>
          </ac:spMkLst>
        </pc:spChg>
      </pc:sldChg>
      <pc:sldChg chg="modSp mod">
        <pc:chgData name="Daniel Pardo Schneider" userId="a875a72dd726dcb2" providerId="LiveId" clId="{4A37D2F8-83BC-4FFC-80F2-25C7E0DC3AC5}" dt="2024-05-22T15:15:24.170" v="74" actId="27636"/>
        <pc:sldMkLst>
          <pc:docMk/>
          <pc:sldMk cId="0" sldId="286"/>
        </pc:sldMkLst>
        <pc:spChg chg="mod">
          <ac:chgData name="Daniel Pardo Schneider" userId="a875a72dd726dcb2" providerId="LiveId" clId="{4A37D2F8-83BC-4FFC-80F2-25C7E0DC3AC5}" dt="2024-05-22T15:15:24.170" v="74" actId="27636"/>
          <ac:spMkLst>
            <pc:docMk/>
            <pc:sldMk cId="0" sldId="286"/>
            <ac:spMk id="3081" creationId="{00000000-0000-0000-0000-000000000000}"/>
          </ac:spMkLst>
        </pc:spChg>
        <pc:spChg chg="mod">
          <ac:chgData name="Daniel Pardo Schneider" userId="a875a72dd726dcb2" providerId="LiveId" clId="{4A37D2F8-83BC-4FFC-80F2-25C7E0DC3AC5}" dt="2024-05-22T15:15:24.161" v="73" actId="404"/>
          <ac:spMkLst>
            <pc:docMk/>
            <pc:sldMk cId="0" sldId="286"/>
            <ac:spMk id="3082" creationId="{00000000-0000-0000-0000-000000000000}"/>
          </ac:spMkLst>
        </pc:spChg>
      </pc:sldChg>
      <pc:sldChg chg="modSp mod">
        <pc:chgData name="Daniel Pardo Schneider" userId="a875a72dd726dcb2" providerId="LiveId" clId="{4A37D2F8-83BC-4FFC-80F2-25C7E0DC3AC5}" dt="2024-05-22T15:15:26.413" v="75" actId="404"/>
        <pc:sldMkLst>
          <pc:docMk/>
          <pc:sldMk cId="0" sldId="287"/>
        </pc:sldMkLst>
        <pc:spChg chg="mod">
          <ac:chgData name="Daniel Pardo Schneider" userId="a875a72dd726dcb2" providerId="LiveId" clId="{4A37D2F8-83BC-4FFC-80F2-25C7E0DC3AC5}" dt="2024-05-22T15:15:26.413" v="75" actId="404"/>
          <ac:spMkLst>
            <pc:docMk/>
            <pc:sldMk cId="0" sldId="287"/>
            <ac:spMk id="3087" creationId="{00000000-0000-0000-0000-000000000000}"/>
          </ac:spMkLst>
        </pc:spChg>
        <pc:spChg chg="mod">
          <ac:chgData name="Daniel Pardo Schneider" userId="a875a72dd726dcb2" providerId="LiveId" clId="{4A37D2F8-83BC-4FFC-80F2-25C7E0DC3AC5}" dt="2024-05-22T15:15:26.413" v="75" actId="404"/>
          <ac:spMkLst>
            <pc:docMk/>
            <pc:sldMk cId="0" sldId="287"/>
            <ac:spMk id="3088" creationId="{00000000-0000-0000-0000-000000000000}"/>
          </ac:spMkLst>
        </pc:spChg>
        <pc:spChg chg="mod">
          <ac:chgData name="Daniel Pardo Schneider" userId="a875a72dd726dcb2" providerId="LiveId" clId="{4A37D2F8-83BC-4FFC-80F2-25C7E0DC3AC5}" dt="2024-05-22T15:15:26.413" v="75" actId="404"/>
          <ac:spMkLst>
            <pc:docMk/>
            <pc:sldMk cId="0" sldId="287"/>
            <ac:spMk id="30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6"/>
        <p:cNvGrpSpPr/>
        <p:nvPr/>
      </p:nvGrpSpPr>
      <p:grpSpPr>
        <a:xfrm>
          <a:off x="0" y="0"/>
          <a:ext cx="0" cy="0"/>
          <a:chOff x="0" y="0"/>
          <a:chExt cx="0" cy="0"/>
        </a:xfrm>
      </p:grpSpPr>
      <p:sp>
        <p:nvSpPr>
          <p:cNvPr id="2787" name="Google Shape;2787;g125f9dd616a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8" name="Google Shape;2788;g125f9dd616a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9" name="Google Shape;2789;g125f9dd616a_0_7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8"/>
        <p:cNvGrpSpPr/>
        <p:nvPr/>
      </p:nvGrpSpPr>
      <p:grpSpPr>
        <a:xfrm>
          <a:off x="0" y="0"/>
          <a:ext cx="0" cy="0"/>
          <a:chOff x="0" y="0"/>
          <a:chExt cx="0" cy="0"/>
        </a:xfrm>
      </p:grpSpPr>
      <p:sp>
        <p:nvSpPr>
          <p:cNvPr id="2909" name="Google Shape;2909;gf341cad18c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0" name="Google Shape;2910;gf341cad18c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4"/>
        <p:cNvGrpSpPr/>
        <p:nvPr/>
      </p:nvGrpSpPr>
      <p:grpSpPr>
        <a:xfrm>
          <a:off x="0" y="0"/>
          <a:ext cx="0" cy="0"/>
          <a:chOff x="0" y="0"/>
          <a:chExt cx="0" cy="0"/>
        </a:xfrm>
      </p:grpSpPr>
      <p:sp>
        <p:nvSpPr>
          <p:cNvPr id="2915" name="Google Shape;29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6" name="Google Shape;29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0"/>
        <p:cNvGrpSpPr/>
        <p:nvPr/>
      </p:nvGrpSpPr>
      <p:grpSpPr>
        <a:xfrm>
          <a:off x="0" y="0"/>
          <a:ext cx="0" cy="0"/>
          <a:chOff x="0" y="0"/>
          <a:chExt cx="0" cy="0"/>
        </a:xfrm>
      </p:grpSpPr>
      <p:sp>
        <p:nvSpPr>
          <p:cNvPr id="2921" name="Google Shape;292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2" name="Google Shape;29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8" name="Google Shape;292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2"/>
        <p:cNvGrpSpPr/>
        <p:nvPr/>
      </p:nvGrpSpPr>
      <p:grpSpPr>
        <a:xfrm>
          <a:off x="0" y="0"/>
          <a:ext cx="0" cy="0"/>
          <a:chOff x="0" y="0"/>
          <a:chExt cx="0" cy="0"/>
        </a:xfrm>
      </p:grpSpPr>
      <p:sp>
        <p:nvSpPr>
          <p:cNvPr id="2933" name="Google Shape;2933;gf341cad18c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4" name="Google Shape;2934;gf341cad18c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5"/>
        <p:cNvGrpSpPr/>
        <p:nvPr/>
      </p:nvGrpSpPr>
      <p:grpSpPr>
        <a:xfrm>
          <a:off x="0" y="0"/>
          <a:ext cx="0" cy="0"/>
          <a:chOff x="0" y="0"/>
          <a:chExt cx="0" cy="0"/>
        </a:xfrm>
      </p:grpSpPr>
      <p:sp>
        <p:nvSpPr>
          <p:cNvPr id="2946" name="Google Shape;2946;gf341cad18c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7" name="Google Shape;2947;gf341cad18c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8"/>
        <p:cNvGrpSpPr/>
        <p:nvPr/>
      </p:nvGrpSpPr>
      <p:grpSpPr>
        <a:xfrm>
          <a:off x="0" y="0"/>
          <a:ext cx="0" cy="0"/>
          <a:chOff x="0" y="0"/>
          <a:chExt cx="0" cy="0"/>
        </a:xfrm>
      </p:grpSpPr>
      <p:sp>
        <p:nvSpPr>
          <p:cNvPr id="2959" name="Google Shape;2959;gf89b4ba6a1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0" name="Google Shape;2960;gf89b4ba6a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3"/>
        <p:cNvGrpSpPr/>
        <p:nvPr/>
      </p:nvGrpSpPr>
      <p:grpSpPr>
        <a:xfrm>
          <a:off x="0" y="0"/>
          <a:ext cx="0" cy="0"/>
          <a:chOff x="0" y="0"/>
          <a:chExt cx="0" cy="0"/>
        </a:xfrm>
      </p:grpSpPr>
      <p:sp>
        <p:nvSpPr>
          <p:cNvPr id="2964" name="Google Shape;2964;gf7e3947c3d_0_70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5" name="Google Shape;2965;gf7e3947c3d_0_7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2"/>
        <p:cNvGrpSpPr/>
        <p:nvPr/>
      </p:nvGrpSpPr>
      <p:grpSpPr>
        <a:xfrm>
          <a:off x="0" y="0"/>
          <a:ext cx="0" cy="0"/>
          <a:chOff x="0" y="0"/>
          <a:chExt cx="0" cy="0"/>
        </a:xfrm>
      </p:grpSpPr>
      <p:sp>
        <p:nvSpPr>
          <p:cNvPr id="2973" name="Google Shape;2973;gf7e3947c3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4" name="Google Shape;2974;gf7e3947c3d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4"/>
        <p:cNvGrpSpPr/>
        <p:nvPr/>
      </p:nvGrpSpPr>
      <p:grpSpPr>
        <a:xfrm>
          <a:off x="0" y="0"/>
          <a:ext cx="0" cy="0"/>
          <a:chOff x="0" y="0"/>
          <a:chExt cx="0" cy="0"/>
        </a:xfrm>
      </p:grpSpPr>
      <p:sp>
        <p:nvSpPr>
          <p:cNvPr id="2985" name="Google Shape;2985;gf89b4ba6a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6" name="Google Shape;2986;gf89b4ba6a1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125f9dd616a_0_2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7" name="Google Shape;2797;g125f9dd616a_0_2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4"/>
        <p:cNvGrpSpPr/>
        <p:nvPr/>
      </p:nvGrpSpPr>
      <p:grpSpPr>
        <a:xfrm>
          <a:off x="0" y="0"/>
          <a:ext cx="0" cy="0"/>
          <a:chOff x="0" y="0"/>
          <a:chExt cx="0" cy="0"/>
        </a:xfrm>
      </p:grpSpPr>
      <p:sp>
        <p:nvSpPr>
          <p:cNvPr id="2995" name="Google Shape;29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6" name="Google Shape;29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3"/>
        <p:cNvGrpSpPr/>
        <p:nvPr/>
      </p:nvGrpSpPr>
      <p:grpSpPr>
        <a:xfrm>
          <a:off x="0" y="0"/>
          <a:ext cx="0" cy="0"/>
          <a:chOff x="0" y="0"/>
          <a:chExt cx="0" cy="0"/>
        </a:xfrm>
      </p:grpSpPr>
      <p:sp>
        <p:nvSpPr>
          <p:cNvPr id="3004" name="Google Shape;3004;gf89b4ba6a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5" name="Google Shape;3005;gf89b4ba6a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3"/>
        <p:cNvGrpSpPr/>
        <p:nvPr/>
      </p:nvGrpSpPr>
      <p:grpSpPr>
        <a:xfrm>
          <a:off x="0" y="0"/>
          <a:ext cx="0" cy="0"/>
          <a:chOff x="0" y="0"/>
          <a:chExt cx="0" cy="0"/>
        </a:xfrm>
      </p:grpSpPr>
      <p:sp>
        <p:nvSpPr>
          <p:cNvPr id="3014" name="Google Shape;3014;gf89b4ba6a1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5" name="Google Shape;3015;gf89b4ba6a1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f89b4ba6a1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4" name="Google Shape;3024;gf89b4ba6a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89b4ba6a1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3" name="Google Shape;3033;gf89b4ba6a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2"/>
        <p:cNvGrpSpPr/>
        <p:nvPr/>
      </p:nvGrpSpPr>
      <p:grpSpPr>
        <a:xfrm>
          <a:off x="0" y="0"/>
          <a:ext cx="0" cy="0"/>
          <a:chOff x="0" y="0"/>
          <a:chExt cx="0" cy="0"/>
        </a:xfrm>
      </p:grpSpPr>
      <p:sp>
        <p:nvSpPr>
          <p:cNvPr id="3043" name="Google Shape;3043;gf7e3947c3d_0_10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4" name="Google Shape;3044;gf7e3947c3d_0_10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1" name="Google Shape;30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f341cad18c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7" name="Google Shape;3057;gf341cad18c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0"/>
        <p:cNvGrpSpPr/>
        <p:nvPr/>
      </p:nvGrpSpPr>
      <p:grpSpPr>
        <a:xfrm>
          <a:off x="0" y="0"/>
          <a:ext cx="0" cy="0"/>
          <a:chOff x="0" y="0"/>
          <a:chExt cx="0" cy="0"/>
        </a:xfrm>
      </p:grpSpPr>
      <p:sp>
        <p:nvSpPr>
          <p:cNvPr id="3061" name="Google Shape;30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2" name="Google Shape;30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6"/>
        <p:cNvGrpSpPr/>
        <p:nvPr/>
      </p:nvGrpSpPr>
      <p:grpSpPr>
        <a:xfrm>
          <a:off x="0" y="0"/>
          <a:ext cx="0" cy="0"/>
          <a:chOff x="0" y="0"/>
          <a:chExt cx="0" cy="0"/>
        </a:xfrm>
      </p:grpSpPr>
      <p:sp>
        <p:nvSpPr>
          <p:cNvPr id="3067" name="Google Shape;3067;gf341cad18c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8" name="Google Shape;3068;gf341cad18c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
        <p:cNvGrpSpPr/>
        <p:nvPr/>
      </p:nvGrpSpPr>
      <p:grpSpPr>
        <a:xfrm>
          <a:off x="0" y="0"/>
          <a:ext cx="0" cy="0"/>
          <a:chOff x="0" y="0"/>
          <a:chExt cx="0" cy="0"/>
        </a:xfrm>
      </p:grpSpPr>
      <p:sp>
        <p:nvSpPr>
          <p:cNvPr id="2802" name="Google Shape;2802;gf341cad18c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3" name="Google Shape;2803;gf341cad18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4" name="Google Shape;30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7"/>
        <p:cNvGrpSpPr/>
        <p:nvPr/>
      </p:nvGrpSpPr>
      <p:grpSpPr>
        <a:xfrm>
          <a:off x="0" y="0"/>
          <a:ext cx="0" cy="0"/>
          <a:chOff x="0" y="0"/>
          <a:chExt cx="0" cy="0"/>
        </a:xfrm>
      </p:grpSpPr>
      <p:sp>
        <p:nvSpPr>
          <p:cNvPr id="3078" name="Google Shape;3078;gf8bf0eaf5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9" name="Google Shape;3079;gf8bf0eaf55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3"/>
        <p:cNvGrpSpPr/>
        <p:nvPr/>
      </p:nvGrpSpPr>
      <p:grpSpPr>
        <a:xfrm>
          <a:off x="0" y="0"/>
          <a:ext cx="0" cy="0"/>
          <a:chOff x="0" y="0"/>
          <a:chExt cx="0" cy="0"/>
        </a:xfrm>
      </p:grpSpPr>
      <p:sp>
        <p:nvSpPr>
          <p:cNvPr id="3084" name="Google Shape;30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5" name="Google Shape;30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4"/>
        <p:cNvGrpSpPr/>
        <p:nvPr/>
      </p:nvGrpSpPr>
      <p:grpSpPr>
        <a:xfrm>
          <a:off x="0" y="0"/>
          <a:ext cx="0" cy="0"/>
          <a:chOff x="0" y="0"/>
          <a:chExt cx="0" cy="0"/>
        </a:xfrm>
      </p:grpSpPr>
      <p:sp>
        <p:nvSpPr>
          <p:cNvPr id="2835" name="Google Shape;28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6" name="Google Shape;283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1"/>
        <p:cNvGrpSpPr/>
        <p:nvPr/>
      </p:nvGrpSpPr>
      <p:grpSpPr>
        <a:xfrm>
          <a:off x="0" y="0"/>
          <a:ext cx="0" cy="0"/>
          <a:chOff x="0" y="0"/>
          <a:chExt cx="0" cy="0"/>
        </a:xfrm>
      </p:grpSpPr>
      <p:sp>
        <p:nvSpPr>
          <p:cNvPr id="2842" name="Google Shape;2842;gf341cad18c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3" name="Google Shape;2843;gf341cad18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6"/>
        <p:cNvGrpSpPr/>
        <p:nvPr/>
      </p:nvGrpSpPr>
      <p:grpSpPr>
        <a:xfrm>
          <a:off x="0" y="0"/>
          <a:ext cx="0" cy="0"/>
          <a:chOff x="0" y="0"/>
          <a:chExt cx="0" cy="0"/>
        </a:xfrm>
      </p:grpSpPr>
      <p:sp>
        <p:nvSpPr>
          <p:cNvPr id="2847" name="Google Shape;2847;gf341cad18c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8" name="Google Shape;2848;gf341cad18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4"/>
        <p:cNvGrpSpPr/>
        <p:nvPr/>
      </p:nvGrpSpPr>
      <p:grpSpPr>
        <a:xfrm>
          <a:off x="0" y="0"/>
          <a:ext cx="0" cy="0"/>
          <a:chOff x="0" y="0"/>
          <a:chExt cx="0" cy="0"/>
        </a:xfrm>
      </p:grpSpPr>
      <p:sp>
        <p:nvSpPr>
          <p:cNvPr id="2875" name="Google Shape;2875;gf341cad18c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6" name="Google Shape;2876;gf341cad18c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2"/>
        <p:cNvGrpSpPr/>
        <p:nvPr/>
      </p:nvGrpSpPr>
      <p:grpSpPr>
        <a:xfrm>
          <a:off x="0" y="0"/>
          <a:ext cx="0" cy="0"/>
          <a:chOff x="0" y="0"/>
          <a:chExt cx="0" cy="0"/>
        </a:xfrm>
      </p:grpSpPr>
      <p:sp>
        <p:nvSpPr>
          <p:cNvPr id="2883" name="Google Shape;2883;gf341cad18c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4" name="Google Shape;2884;gf341cad18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0"/>
        <p:cNvGrpSpPr/>
        <p:nvPr/>
      </p:nvGrpSpPr>
      <p:grpSpPr>
        <a:xfrm>
          <a:off x="0" y="0"/>
          <a:ext cx="0" cy="0"/>
          <a:chOff x="0" y="0"/>
          <a:chExt cx="0" cy="0"/>
        </a:xfrm>
      </p:grpSpPr>
      <p:sp>
        <p:nvSpPr>
          <p:cNvPr id="2891" name="Google Shape;2891;gf341cad18c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2" name="Google Shape;2892;gf341cad18c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10"/>
        <p:cNvGrpSpPr/>
        <p:nvPr/>
      </p:nvGrpSpPr>
      <p:grpSpPr>
        <a:xfrm>
          <a:off x="0" y="0"/>
          <a:ext cx="0" cy="0"/>
          <a:chOff x="0" y="0"/>
          <a:chExt cx="0" cy="0"/>
        </a:xfrm>
      </p:grpSpPr>
      <p:grpSp>
        <p:nvGrpSpPr>
          <p:cNvPr id="11" name="Google Shape;11;p26"/>
          <p:cNvGrpSpPr/>
          <p:nvPr/>
        </p:nvGrpSpPr>
        <p:grpSpPr>
          <a:xfrm>
            <a:off x="0" y="330"/>
            <a:ext cx="12192000" cy="4198606"/>
            <a:chOff x="-1" y="395"/>
            <a:chExt cx="14630400" cy="5038327"/>
          </a:xfrm>
        </p:grpSpPr>
        <p:sp>
          <p:nvSpPr>
            <p:cNvPr id="12" name="Google Shape;12;p26"/>
            <p:cNvSpPr/>
            <p:nvPr/>
          </p:nvSpPr>
          <p:spPr>
            <a:xfrm>
              <a:off x="-1" y="4889427"/>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 name="Google Shape;13;p26"/>
            <p:cNvSpPr/>
            <p:nvPr/>
          </p:nvSpPr>
          <p:spPr>
            <a:xfrm>
              <a:off x="-1" y="4698530"/>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 name="Google Shape;14;p26"/>
            <p:cNvSpPr/>
            <p:nvPr/>
          </p:nvSpPr>
          <p:spPr>
            <a:xfrm>
              <a:off x="-1" y="4504136"/>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 name="Google Shape;15;p26"/>
            <p:cNvSpPr/>
            <p:nvPr/>
          </p:nvSpPr>
          <p:spPr>
            <a:xfrm>
              <a:off x="-1" y="4313627"/>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 name="Google Shape;16;p26"/>
            <p:cNvSpPr/>
            <p:nvPr/>
          </p:nvSpPr>
          <p:spPr>
            <a:xfrm>
              <a:off x="-1" y="4119233"/>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 name="Google Shape;17;p26"/>
            <p:cNvSpPr/>
            <p:nvPr/>
          </p:nvSpPr>
          <p:spPr>
            <a:xfrm>
              <a:off x="-1" y="3920949"/>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 name="Google Shape;18;p26"/>
            <p:cNvSpPr/>
            <p:nvPr/>
          </p:nvSpPr>
          <p:spPr>
            <a:xfrm>
              <a:off x="-1" y="3720723"/>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 name="Google Shape;19;p26"/>
            <p:cNvSpPr/>
            <p:nvPr/>
          </p:nvSpPr>
          <p:spPr>
            <a:xfrm rot="10800000">
              <a:off x="0" y="244253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 name="Google Shape;20;p26"/>
            <p:cNvSpPr/>
            <p:nvPr/>
          </p:nvSpPr>
          <p:spPr>
            <a:xfrm rot="10800000">
              <a:off x="0" y="265349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 name="Google Shape;21;p26"/>
            <p:cNvSpPr/>
            <p:nvPr/>
          </p:nvSpPr>
          <p:spPr>
            <a:xfrm rot="10800000">
              <a:off x="0" y="286343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 name="Google Shape;22;p26"/>
            <p:cNvSpPr/>
            <p:nvPr/>
          </p:nvSpPr>
          <p:spPr>
            <a:xfrm rot="10800000">
              <a:off x="0" y="307338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3" name="Google Shape;23;p26"/>
            <p:cNvSpPr/>
            <p:nvPr/>
          </p:nvSpPr>
          <p:spPr>
            <a:xfrm rot="10800000">
              <a:off x="0" y="3287220"/>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 name="Google Shape;24;p26"/>
            <p:cNvSpPr/>
            <p:nvPr/>
          </p:nvSpPr>
          <p:spPr>
            <a:xfrm rot="10800000">
              <a:off x="0" y="350300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 name="Google Shape;25;p26"/>
            <p:cNvSpPr/>
            <p:nvPr/>
          </p:nvSpPr>
          <p:spPr>
            <a:xfrm>
              <a:off x="-1" y="2253505"/>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 name="Google Shape;26;p26"/>
            <p:cNvSpPr/>
            <p:nvPr/>
          </p:nvSpPr>
          <p:spPr>
            <a:xfrm>
              <a:off x="-1" y="2059109"/>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 name="Google Shape;27;p26"/>
            <p:cNvSpPr/>
            <p:nvPr/>
          </p:nvSpPr>
          <p:spPr>
            <a:xfrm>
              <a:off x="-1" y="1868602"/>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8" name="Google Shape;28;p26"/>
            <p:cNvSpPr/>
            <p:nvPr/>
          </p:nvSpPr>
          <p:spPr>
            <a:xfrm>
              <a:off x="-1" y="1674207"/>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9" name="Google Shape;29;p26"/>
            <p:cNvSpPr/>
            <p:nvPr/>
          </p:nvSpPr>
          <p:spPr>
            <a:xfrm>
              <a:off x="-1" y="1475923"/>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0" name="Google Shape;30;p26"/>
            <p:cNvSpPr/>
            <p:nvPr/>
          </p:nvSpPr>
          <p:spPr>
            <a:xfrm>
              <a:off x="-1" y="1275696"/>
              <a:ext cx="14630399" cy="39811"/>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1" name="Google Shape;31;p26"/>
            <p:cNvSpPr/>
            <p:nvPr/>
          </p:nvSpPr>
          <p:spPr>
            <a:xfrm rot="10800000">
              <a:off x="0" y="395"/>
              <a:ext cx="14630399" cy="149295"/>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32" name="Google Shape;32;p26"/>
            <p:cNvSpPr/>
            <p:nvPr/>
          </p:nvSpPr>
          <p:spPr>
            <a:xfrm rot="10800000">
              <a:off x="0" y="211353"/>
              <a:ext cx="14630399" cy="129234"/>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3" name="Google Shape;33;p26"/>
            <p:cNvSpPr/>
            <p:nvPr/>
          </p:nvSpPr>
          <p:spPr>
            <a:xfrm rot="10800000">
              <a:off x="0" y="421300"/>
              <a:ext cx="14630399" cy="113682"/>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4" name="Google Shape;34;p26"/>
            <p:cNvSpPr/>
            <p:nvPr/>
          </p:nvSpPr>
          <p:spPr>
            <a:xfrm rot="10800000">
              <a:off x="0" y="631246"/>
              <a:ext cx="14630399" cy="9424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5" name="Google Shape;35;p26"/>
            <p:cNvSpPr/>
            <p:nvPr/>
          </p:nvSpPr>
          <p:spPr>
            <a:xfrm rot="10800000">
              <a:off x="0" y="845082"/>
              <a:ext cx="14630399" cy="74803"/>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6" name="Google Shape;36;p26"/>
            <p:cNvSpPr/>
            <p:nvPr/>
          </p:nvSpPr>
          <p:spPr>
            <a:xfrm rot="10800000">
              <a:off x="0" y="1060860"/>
              <a:ext cx="14630399" cy="57307"/>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37" name="Google Shape;37;p26"/>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38" name="Google Shape;38;p26"/>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39" name="Google Shape;39;p26"/>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body" idx="3"/>
          </p:nvPr>
        </p:nvSpPr>
        <p:spPr>
          <a:xfrm>
            <a:off x="6010011" y="5902549"/>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body" idx="4"/>
          </p:nvPr>
        </p:nvSpPr>
        <p:spPr>
          <a:xfrm>
            <a:off x="10097332" y="5660657"/>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26"/>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44" name="Google Shape;44;p26"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143"/>
        <p:cNvGrpSpPr/>
        <p:nvPr/>
      </p:nvGrpSpPr>
      <p:grpSpPr>
        <a:xfrm>
          <a:off x="0" y="0"/>
          <a:ext cx="0" cy="0"/>
          <a:chOff x="0" y="0"/>
          <a:chExt cx="0" cy="0"/>
        </a:xfrm>
      </p:grpSpPr>
      <p:sp>
        <p:nvSpPr>
          <p:cNvPr id="144" name="Google Shape;144;p74"/>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 name="Google Shape;145;p74"/>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4"/>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7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8" name="Google Shape;148;p74"/>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1328"/>
        <p:cNvGrpSpPr/>
        <p:nvPr/>
      </p:nvGrpSpPr>
      <p:grpSpPr>
        <a:xfrm>
          <a:off x="0" y="0"/>
          <a:ext cx="0" cy="0"/>
          <a:chOff x="0" y="0"/>
          <a:chExt cx="0" cy="0"/>
        </a:xfrm>
      </p:grpSpPr>
      <p:sp>
        <p:nvSpPr>
          <p:cNvPr id="1329" name="Google Shape;1329;gf7e3947c3d_0_9398"/>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0" name="Google Shape;1330;gf7e3947c3d_0_9398"/>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1" name="Google Shape;1331;gf7e3947c3d_0_9398"/>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2" name="Google Shape;1332;gf7e3947c3d_0_9398"/>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3" name="Google Shape;1333;gf7e3947c3d_0_9398"/>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1334"/>
        <p:cNvGrpSpPr/>
        <p:nvPr/>
      </p:nvGrpSpPr>
      <p:grpSpPr>
        <a:xfrm>
          <a:off x="0" y="0"/>
          <a:ext cx="0" cy="0"/>
          <a:chOff x="0" y="0"/>
          <a:chExt cx="0" cy="0"/>
        </a:xfrm>
      </p:grpSpPr>
      <p:sp>
        <p:nvSpPr>
          <p:cNvPr id="1335" name="Google Shape;1335;gf7e3947c3d_0_9404"/>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6" name="Google Shape;1336;gf7e3947c3d_0_940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37" name="Google Shape;1337;gf7e3947c3d_0_9404"/>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1338" name="Google Shape;1338;gf7e3947c3d_0_9404"/>
          <p:cNvSpPr>
            <a:spLocks noGrp="1"/>
          </p:cNvSpPr>
          <p:nvPr>
            <p:ph type="pic" idx="2"/>
          </p:nvPr>
        </p:nvSpPr>
        <p:spPr>
          <a:xfrm>
            <a:off x="444500" y="1311560"/>
            <a:ext cx="1440600" cy="1440600"/>
          </a:xfrm>
          <a:prstGeom prst="rect">
            <a:avLst/>
          </a:prstGeom>
          <a:noFill/>
          <a:ln>
            <a:noFill/>
          </a:ln>
        </p:spPr>
      </p:sp>
      <p:sp>
        <p:nvSpPr>
          <p:cNvPr id="1339" name="Google Shape;1339;gf7e3947c3d_0_9404"/>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1340"/>
        <p:cNvGrpSpPr/>
        <p:nvPr/>
      </p:nvGrpSpPr>
      <p:grpSpPr>
        <a:xfrm>
          <a:off x="0" y="0"/>
          <a:ext cx="0" cy="0"/>
          <a:chOff x="0" y="0"/>
          <a:chExt cx="0" cy="0"/>
        </a:xfrm>
      </p:grpSpPr>
      <p:sp>
        <p:nvSpPr>
          <p:cNvPr id="1341" name="Google Shape;1341;gf7e3947c3d_0_9410"/>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2" name="Google Shape;1342;gf7e3947c3d_0_941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43" name="Google Shape;1343;gf7e3947c3d_0_9410"/>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44" name="Google Shape;1344;gf7e3947c3d_0_9410"/>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1345" name="Google Shape;1345;gf7e3947c3d_0_9410"/>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46"/>
        <p:cNvGrpSpPr/>
        <p:nvPr/>
      </p:nvGrpSpPr>
      <p:grpSpPr>
        <a:xfrm>
          <a:off x="0" y="0"/>
          <a:ext cx="0" cy="0"/>
          <a:chOff x="0" y="0"/>
          <a:chExt cx="0" cy="0"/>
        </a:xfrm>
      </p:grpSpPr>
      <p:sp>
        <p:nvSpPr>
          <p:cNvPr id="1347" name="Google Shape;1347;gf7e3947c3d_0_9416"/>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8" name="Google Shape;1348;gf7e3947c3d_0_941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49" name="Google Shape;1349;gf7e3947c3d_0_941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1350"/>
        <p:cNvGrpSpPr/>
        <p:nvPr/>
      </p:nvGrpSpPr>
      <p:grpSpPr>
        <a:xfrm>
          <a:off x="0" y="0"/>
          <a:ext cx="0" cy="0"/>
          <a:chOff x="0" y="0"/>
          <a:chExt cx="0" cy="0"/>
        </a:xfrm>
      </p:grpSpPr>
      <p:sp>
        <p:nvSpPr>
          <p:cNvPr id="1351" name="Google Shape;1351;gf7e3947c3d_0_942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2" name="Google Shape;1352;gf7e3947c3d_0_942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53" name="Google Shape;1353;gf7e3947c3d_0_942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354" name="Google Shape;1354;gf7e3947c3d_0_9420"/>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55" name="Google Shape;1355;gf7e3947c3d_0_9420"/>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1356" name="Google Shape;1356;gf7e3947c3d_0_9420"/>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1357"/>
        <p:cNvGrpSpPr/>
        <p:nvPr/>
      </p:nvGrpSpPr>
      <p:grpSpPr>
        <a:xfrm>
          <a:off x="0" y="0"/>
          <a:ext cx="0" cy="0"/>
          <a:chOff x="0" y="0"/>
          <a:chExt cx="0" cy="0"/>
        </a:xfrm>
      </p:grpSpPr>
      <p:sp>
        <p:nvSpPr>
          <p:cNvPr id="1358" name="Google Shape;1358;gf7e3947c3d_0_942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9" name="Google Shape;1359;gf7e3947c3d_0_9427"/>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0" name="Google Shape;1360;gf7e3947c3d_0_942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361" name="Google Shape;1361;gf7e3947c3d_0_9427"/>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2" name="Google Shape;1362;gf7e3947c3d_0_9427"/>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1363" name="Google Shape;1363;gf7e3947c3d_0_9427"/>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1364"/>
        <p:cNvGrpSpPr/>
        <p:nvPr/>
      </p:nvGrpSpPr>
      <p:grpSpPr>
        <a:xfrm>
          <a:off x="0" y="0"/>
          <a:ext cx="0" cy="0"/>
          <a:chOff x="0" y="0"/>
          <a:chExt cx="0" cy="0"/>
        </a:xfrm>
      </p:grpSpPr>
      <p:sp>
        <p:nvSpPr>
          <p:cNvPr id="1365" name="Google Shape;1365;gf7e3947c3d_0_943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66" name="Google Shape;1366;gf7e3947c3d_0_9434"/>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7" name="Google Shape;1367;gf7e3947c3d_0_9434"/>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1368" name="Google Shape;1368;gf7e3947c3d_0_9434"/>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9" name="Google Shape;1369;gf7e3947c3d_0_9434"/>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1370" name="Google Shape;1370;gf7e3947c3d_0_9434"/>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71" name="Google Shape;1371;gf7e3947c3d_0_9434"/>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2" name="Google Shape;1372;gf7e3947c3d_0_9434"/>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3" name="Google Shape;1373;gf7e3947c3d_0_9434"/>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1374"/>
        <p:cNvGrpSpPr/>
        <p:nvPr/>
      </p:nvGrpSpPr>
      <p:grpSpPr>
        <a:xfrm>
          <a:off x="0" y="0"/>
          <a:ext cx="0" cy="0"/>
          <a:chOff x="0" y="0"/>
          <a:chExt cx="0" cy="0"/>
        </a:xfrm>
      </p:grpSpPr>
      <p:sp>
        <p:nvSpPr>
          <p:cNvPr id="1375" name="Google Shape;1375;gf7e3947c3d_0_944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6" name="Google Shape;1376;gf7e3947c3d_0_944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77" name="Google Shape;1377;gf7e3947c3d_0_9444"/>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1378" name="Google Shape;1378;gf7e3947c3d_0_9444"/>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79" name="Google Shape;1379;gf7e3947c3d_0_9444"/>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1380" name="Google Shape;1380;gf7e3947c3d_0_9444"/>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1381"/>
        <p:cNvGrpSpPr/>
        <p:nvPr/>
      </p:nvGrpSpPr>
      <p:grpSpPr>
        <a:xfrm>
          <a:off x="0" y="0"/>
          <a:ext cx="0" cy="0"/>
          <a:chOff x="0" y="0"/>
          <a:chExt cx="0" cy="0"/>
        </a:xfrm>
      </p:grpSpPr>
      <p:sp>
        <p:nvSpPr>
          <p:cNvPr id="1382" name="Google Shape;1382;gf7e3947c3d_0_9451"/>
          <p:cNvSpPr>
            <a:spLocks noGrp="1"/>
          </p:cNvSpPr>
          <p:nvPr>
            <p:ph type="pic" idx="2"/>
          </p:nvPr>
        </p:nvSpPr>
        <p:spPr>
          <a:xfrm>
            <a:off x="6096000" y="0"/>
            <a:ext cx="6096000" cy="6858000"/>
          </a:xfrm>
          <a:prstGeom prst="rect">
            <a:avLst/>
          </a:prstGeom>
          <a:noFill/>
          <a:ln>
            <a:noFill/>
          </a:ln>
        </p:spPr>
      </p:sp>
      <p:sp>
        <p:nvSpPr>
          <p:cNvPr id="1383" name="Google Shape;1383;gf7e3947c3d_0_9451"/>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4" name="Google Shape;1384;gf7e3947c3d_0_9451"/>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5" name="Google Shape;1385;gf7e3947c3d_0_9451"/>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1386" name="Google Shape;1386;gf7e3947c3d_0_9451"/>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1387" name="Google Shape;1387;gf7e3947c3d_0_9451"/>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1388" name="Google Shape;1388;gf7e3947c3d_0_9451"/>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9" name="Google Shape;1389;gf7e3947c3d_0_945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1390"/>
        <p:cNvGrpSpPr/>
        <p:nvPr/>
      </p:nvGrpSpPr>
      <p:grpSpPr>
        <a:xfrm>
          <a:off x="0" y="0"/>
          <a:ext cx="0" cy="0"/>
          <a:chOff x="0" y="0"/>
          <a:chExt cx="0" cy="0"/>
        </a:xfrm>
      </p:grpSpPr>
      <p:sp>
        <p:nvSpPr>
          <p:cNvPr id="1391" name="Google Shape;1391;gf7e3947c3d_0_94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92" name="Google Shape;1392;gf7e3947c3d_0_9460"/>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393" name="Google Shape;1393;gf7e3947c3d_0_9460"/>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4" name="Google Shape;1394;gf7e3947c3d_0_9460"/>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5" name="Google Shape;1395;gf7e3947c3d_0_9460"/>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6" name="Google Shape;1396;gf7e3947c3d_0_9460"/>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7" name="Google Shape;1397;gf7e3947c3d_0_9460"/>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8" name="Google Shape;1398;gf7e3947c3d_0_9460"/>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9" name="Google Shape;1399;gf7e3947c3d_0_9460"/>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0" name="Google Shape;1400;gf7e3947c3d_0_9460"/>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1" name="Google Shape;1401;gf7e3947c3d_0_9460"/>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2" name="Google Shape;1402;gf7e3947c3d_0_9460"/>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49"/>
        <p:cNvGrpSpPr/>
        <p:nvPr/>
      </p:nvGrpSpPr>
      <p:grpSpPr>
        <a:xfrm>
          <a:off x="0" y="0"/>
          <a:ext cx="0" cy="0"/>
          <a:chOff x="0" y="0"/>
          <a:chExt cx="0" cy="0"/>
        </a:xfrm>
      </p:grpSpPr>
      <p:sp>
        <p:nvSpPr>
          <p:cNvPr id="150" name="Google Shape;150;p38"/>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8"/>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2" name="Google Shape;152;p38"/>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53" name="Google Shape;153;p38"/>
          <p:cNvGrpSpPr/>
          <p:nvPr/>
        </p:nvGrpSpPr>
        <p:grpSpPr>
          <a:xfrm rot="10800000">
            <a:off x="9578508" y="1351881"/>
            <a:ext cx="2061231" cy="3419062"/>
            <a:chOff x="5962307" y="432768"/>
            <a:chExt cx="1057621" cy="1754327"/>
          </a:xfrm>
        </p:grpSpPr>
        <p:sp>
          <p:nvSpPr>
            <p:cNvPr id="154" name="Google Shape;154;p38"/>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55" name="Google Shape;155;p38"/>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56" name="Google Shape;156;p38"/>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1403"/>
        <p:cNvGrpSpPr/>
        <p:nvPr/>
      </p:nvGrpSpPr>
      <p:grpSpPr>
        <a:xfrm>
          <a:off x="0" y="0"/>
          <a:ext cx="0" cy="0"/>
          <a:chOff x="0" y="0"/>
          <a:chExt cx="0" cy="0"/>
        </a:xfrm>
      </p:grpSpPr>
      <p:sp>
        <p:nvSpPr>
          <p:cNvPr id="1404" name="Google Shape;1404;gf7e3947c3d_0_947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05" name="Google Shape;1405;gf7e3947c3d_0_9473"/>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6" name="Google Shape;1406;gf7e3947c3d_0_9473"/>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7" name="Google Shape;1407;gf7e3947c3d_0_9473"/>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8" name="Google Shape;1408;gf7e3947c3d_0_9473"/>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09" name="Google Shape;1409;gf7e3947c3d_0_9473"/>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410" name="Google Shape;1410;gf7e3947c3d_0_9473"/>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1" name="Google Shape;1411;gf7e3947c3d_0_9473"/>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2" name="Google Shape;1412;gf7e3947c3d_0_9473"/>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3" name="Google Shape;1413;gf7e3947c3d_0_9473"/>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4" name="Google Shape;1414;gf7e3947c3d_0_9473"/>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5" name="Google Shape;1415;gf7e3947c3d_0_9473"/>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1416"/>
        <p:cNvGrpSpPr/>
        <p:nvPr/>
      </p:nvGrpSpPr>
      <p:grpSpPr>
        <a:xfrm>
          <a:off x="0" y="0"/>
          <a:ext cx="0" cy="0"/>
          <a:chOff x="0" y="0"/>
          <a:chExt cx="0" cy="0"/>
        </a:xfrm>
      </p:grpSpPr>
      <p:sp>
        <p:nvSpPr>
          <p:cNvPr id="1417" name="Google Shape;1417;gf7e3947c3d_0_9486"/>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8" name="Google Shape;1418;gf7e3947c3d_0_948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19" name="Google Shape;1419;gf7e3947c3d_0_9486"/>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0" name="Google Shape;1420;gf7e3947c3d_0_9486"/>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1" name="Google Shape;1421;gf7e3947c3d_0_9486"/>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2" name="Google Shape;1422;gf7e3947c3d_0_9486"/>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3" name="Google Shape;1423;gf7e3947c3d_0_9486"/>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4" name="Google Shape;1424;gf7e3947c3d_0_9486"/>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5" name="Google Shape;1425;gf7e3947c3d_0_9486"/>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6" name="Google Shape;1426;gf7e3947c3d_0_9486"/>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7" name="Google Shape;1427;gf7e3947c3d_0_9486"/>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28" name="Google Shape;1428;gf7e3947c3d_0_9486"/>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1429"/>
        <p:cNvGrpSpPr/>
        <p:nvPr/>
      </p:nvGrpSpPr>
      <p:grpSpPr>
        <a:xfrm>
          <a:off x="0" y="0"/>
          <a:ext cx="0" cy="0"/>
          <a:chOff x="0" y="0"/>
          <a:chExt cx="0" cy="0"/>
        </a:xfrm>
      </p:grpSpPr>
      <p:sp>
        <p:nvSpPr>
          <p:cNvPr id="1430" name="Google Shape;1430;gf7e3947c3d_0_949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31" name="Google Shape;1431;gf7e3947c3d_0_9499"/>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2" name="Google Shape;1432;gf7e3947c3d_0_9499"/>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3" name="Google Shape;1433;gf7e3947c3d_0_9499"/>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4" name="Google Shape;1434;gf7e3947c3d_0_9499"/>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35" name="Google Shape;1435;gf7e3947c3d_0_9499"/>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1436" name="Google Shape;1436;gf7e3947c3d_0_9499"/>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7" name="Google Shape;1437;gf7e3947c3d_0_9499"/>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8" name="Google Shape;1438;gf7e3947c3d_0_9499"/>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9" name="Google Shape;1439;gf7e3947c3d_0_9499"/>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0" name="Google Shape;1440;gf7e3947c3d_0_9499"/>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1" name="Google Shape;1441;gf7e3947c3d_0_9499"/>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1442"/>
        <p:cNvGrpSpPr/>
        <p:nvPr/>
      </p:nvGrpSpPr>
      <p:grpSpPr>
        <a:xfrm>
          <a:off x="0" y="0"/>
          <a:ext cx="0" cy="0"/>
          <a:chOff x="0" y="0"/>
          <a:chExt cx="0" cy="0"/>
        </a:xfrm>
      </p:grpSpPr>
      <p:sp>
        <p:nvSpPr>
          <p:cNvPr id="1443" name="Google Shape;1443;gf7e3947c3d_0_9512"/>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4" name="Google Shape;1444;gf7e3947c3d_0_951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45" name="Google Shape;1445;gf7e3947c3d_0_9512"/>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1446" name="Google Shape;1446;gf7e3947c3d_0_9512"/>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7" name="Google Shape;1447;gf7e3947c3d_0_9512"/>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8" name="Google Shape;1448;gf7e3947c3d_0_9512"/>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9" name="Google Shape;1449;gf7e3947c3d_0_9512"/>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0" name="Google Shape;1450;gf7e3947c3d_0_9512"/>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1" name="Google Shape;1451;gf7e3947c3d_0_9512"/>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2" name="Google Shape;1452;gf7e3947c3d_0_9512"/>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3" name="Google Shape;1453;gf7e3947c3d_0_9512"/>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4" name="Google Shape;1454;gf7e3947c3d_0_9512"/>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5" name="Google Shape;1455;gf7e3947c3d_0_9512"/>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6" name="Google Shape;1456;gf7e3947c3d_0_9512"/>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7" name="Google Shape;1457;gf7e3947c3d_0_9512"/>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1458"/>
        <p:cNvGrpSpPr/>
        <p:nvPr/>
      </p:nvGrpSpPr>
      <p:grpSpPr>
        <a:xfrm>
          <a:off x="0" y="0"/>
          <a:ext cx="0" cy="0"/>
          <a:chOff x="0" y="0"/>
          <a:chExt cx="0" cy="0"/>
        </a:xfrm>
      </p:grpSpPr>
      <p:sp>
        <p:nvSpPr>
          <p:cNvPr id="1459" name="Google Shape;1459;gf7e3947c3d_0_9528"/>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0" name="Google Shape;1460;gf7e3947c3d_0_952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61" name="Google Shape;1461;gf7e3947c3d_0_952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462" name="Google Shape;1462;gf7e3947c3d_0_9528"/>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3" name="Google Shape;1463;gf7e3947c3d_0_9528"/>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4" name="Google Shape;1464;gf7e3947c3d_0_9528"/>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5" name="Google Shape;1465;gf7e3947c3d_0_9528"/>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6" name="Google Shape;1466;gf7e3947c3d_0_9528"/>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7" name="Google Shape;1467;gf7e3947c3d_0_9528"/>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8" name="Google Shape;1468;gf7e3947c3d_0_9528"/>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9" name="Google Shape;1469;gf7e3947c3d_0_9528"/>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0" name="Google Shape;1470;gf7e3947c3d_0_9528"/>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1" name="Google Shape;1471;gf7e3947c3d_0_9528"/>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2" name="Google Shape;1472;gf7e3947c3d_0_9528"/>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3" name="Google Shape;1473;gf7e3947c3d_0_9528"/>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1474"/>
        <p:cNvGrpSpPr/>
        <p:nvPr/>
      </p:nvGrpSpPr>
      <p:grpSpPr>
        <a:xfrm>
          <a:off x="0" y="0"/>
          <a:ext cx="0" cy="0"/>
          <a:chOff x="0" y="0"/>
          <a:chExt cx="0" cy="0"/>
        </a:xfrm>
      </p:grpSpPr>
      <p:sp>
        <p:nvSpPr>
          <p:cNvPr id="1475" name="Google Shape;1475;gf7e3947c3d_0_9544"/>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6" name="Google Shape;1476;gf7e3947c3d_0_954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77" name="Google Shape;1477;gf7e3947c3d_0_9544"/>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8" name="Google Shape;1478;gf7e3947c3d_0_9544"/>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9" name="Google Shape;1479;gf7e3947c3d_0_9544"/>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0" name="Google Shape;1480;gf7e3947c3d_0_9544"/>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1" name="Google Shape;1481;gf7e3947c3d_0_9544"/>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2" name="Google Shape;1482;gf7e3947c3d_0_9544"/>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3" name="Google Shape;1483;gf7e3947c3d_0_9544"/>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4" name="Google Shape;1484;gf7e3947c3d_0_9544"/>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5" name="Google Shape;1485;gf7e3947c3d_0_9544"/>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6" name="Google Shape;1486;gf7e3947c3d_0_9544"/>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7" name="Google Shape;1487;gf7e3947c3d_0_9544"/>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8" name="Google Shape;1488;gf7e3947c3d_0_9544"/>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89" name="Google Shape;1489;gf7e3947c3d_0_9544"/>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1490"/>
        <p:cNvGrpSpPr/>
        <p:nvPr/>
      </p:nvGrpSpPr>
      <p:grpSpPr>
        <a:xfrm>
          <a:off x="0" y="0"/>
          <a:ext cx="0" cy="0"/>
          <a:chOff x="0" y="0"/>
          <a:chExt cx="0" cy="0"/>
        </a:xfrm>
      </p:grpSpPr>
      <p:sp>
        <p:nvSpPr>
          <p:cNvPr id="1491" name="Google Shape;1491;gf7e3947c3d_0_956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2" name="Google Shape;1492;gf7e3947c3d_0_95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93" name="Google Shape;1493;gf7e3947c3d_0_9560"/>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494" name="Google Shape;1494;gf7e3947c3d_0_9560"/>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5" name="Google Shape;1495;gf7e3947c3d_0_9560"/>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6" name="Google Shape;1496;gf7e3947c3d_0_9560"/>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7" name="Google Shape;1497;gf7e3947c3d_0_9560"/>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8" name="Google Shape;1498;gf7e3947c3d_0_9560"/>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9" name="Google Shape;1499;gf7e3947c3d_0_9560"/>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00" name="Google Shape;1500;gf7e3947c3d_0_9560"/>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501" name="Google Shape;1501;gf7e3947c3d_0_9560"/>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1502"/>
        <p:cNvGrpSpPr/>
        <p:nvPr/>
      </p:nvGrpSpPr>
      <p:grpSpPr>
        <a:xfrm>
          <a:off x="0" y="0"/>
          <a:ext cx="0" cy="0"/>
          <a:chOff x="0" y="0"/>
          <a:chExt cx="0" cy="0"/>
        </a:xfrm>
      </p:grpSpPr>
      <p:sp>
        <p:nvSpPr>
          <p:cNvPr id="1503" name="Google Shape;1503;gf7e3947c3d_0_957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04" name="Google Shape;1504;gf7e3947c3d_0_9572"/>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1505" name="Google Shape;1505;gf7e3947c3d_0_9572"/>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6" name="Google Shape;1506;gf7e3947c3d_0_9572"/>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gf7e3947c3d_0_9572"/>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08" name="Google Shape;1508;gf7e3947c3d_0_9572"/>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1509" name="Google Shape;1509;gf7e3947c3d_0_9572"/>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0" name="Google Shape;1510;gf7e3947c3d_0_9572"/>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1" name="Google Shape;1511;gf7e3947c3d_0_9572"/>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2" name="Google Shape;1512;gf7e3947c3d_0_9572"/>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3" name="Google Shape;1513;gf7e3947c3d_0_957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1514"/>
        <p:cNvGrpSpPr/>
        <p:nvPr/>
      </p:nvGrpSpPr>
      <p:grpSpPr>
        <a:xfrm>
          <a:off x="0" y="0"/>
          <a:ext cx="0" cy="0"/>
          <a:chOff x="0" y="0"/>
          <a:chExt cx="0" cy="0"/>
        </a:xfrm>
      </p:grpSpPr>
      <p:sp>
        <p:nvSpPr>
          <p:cNvPr id="1515" name="Google Shape;1515;gf7e3947c3d_0_958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16" name="Google Shape;1516;gf7e3947c3d_0_9584"/>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1517" name="Google Shape;1517;gf7e3947c3d_0_9584"/>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8" name="Google Shape;1518;gf7e3947c3d_0_9584"/>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9" name="Google Shape;1519;gf7e3947c3d_0_9584"/>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20" name="Google Shape;1520;gf7e3947c3d_0_9584"/>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1521" name="Google Shape;1521;gf7e3947c3d_0_9584"/>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2" name="Google Shape;1522;gf7e3947c3d_0_9584"/>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3" name="Google Shape;1523;gf7e3947c3d_0_9584"/>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4" name="Google Shape;1524;gf7e3947c3d_0_9584"/>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5" name="Google Shape;1525;gf7e3947c3d_0_958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1526"/>
        <p:cNvGrpSpPr/>
        <p:nvPr/>
      </p:nvGrpSpPr>
      <p:grpSpPr>
        <a:xfrm>
          <a:off x="0" y="0"/>
          <a:ext cx="0" cy="0"/>
          <a:chOff x="0" y="0"/>
          <a:chExt cx="0" cy="0"/>
        </a:xfrm>
      </p:grpSpPr>
      <p:sp>
        <p:nvSpPr>
          <p:cNvPr id="1527" name="Google Shape;1527;gf7e3947c3d_0_959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8" name="Google Shape;1528;gf7e3947c3d_0_959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29" name="Google Shape;1529;gf7e3947c3d_0_959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30" name="Google Shape;1530;gf7e3947c3d_0_9596"/>
          <p:cNvGrpSpPr/>
          <p:nvPr/>
        </p:nvGrpSpPr>
        <p:grpSpPr>
          <a:xfrm>
            <a:off x="481835" y="896730"/>
            <a:ext cx="430723" cy="760924"/>
            <a:chOff x="5962290" y="432750"/>
            <a:chExt cx="1057508" cy="1754493"/>
          </a:xfrm>
        </p:grpSpPr>
        <p:sp>
          <p:nvSpPr>
            <p:cNvPr id="1531" name="Google Shape;1531;gf7e3947c3d_0_9596"/>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532" name="Google Shape;1532;gf7e3947c3d_0_9596"/>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533" name="Google Shape;1533;gf7e3947c3d_0_959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57"/>
        <p:cNvGrpSpPr/>
        <p:nvPr/>
      </p:nvGrpSpPr>
      <p:grpSpPr>
        <a:xfrm>
          <a:off x="0" y="0"/>
          <a:ext cx="0" cy="0"/>
          <a:chOff x="0" y="0"/>
          <a:chExt cx="0" cy="0"/>
        </a:xfrm>
      </p:grpSpPr>
      <p:sp>
        <p:nvSpPr>
          <p:cNvPr id="158" name="Google Shape;158;p5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p58"/>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0" name="Google Shape;160;p58"/>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61" name="Google Shape;161;p58"/>
          <p:cNvGrpSpPr/>
          <p:nvPr/>
        </p:nvGrpSpPr>
        <p:grpSpPr>
          <a:xfrm>
            <a:off x="481582" y="896740"/>
            <a:ext cx="430723" cy="760860"/>
            <a:chOff x="5962307" y="432768"/>
            <a:chExt cx="1057621" cy="1754327"/>
          </a:xfrm>
        </p:grpSpPr>
        <p:sp>
          <p:nvSpPr>
            <p:cNvPr id="162" name="Google Shape;162;p58"/>
            <p:cNvSpPr/>
            <p:nvPr/>
          </p:nvSpPr>
          <p:spPr>
            <a:xfrm rot="8100000">
              <a:off x="5871258" y="1536756"/>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63" name="Google Shape;163;p58"/>
            <p:cNvSpPr/>
            <p:nvPr/>
          </p:nvSpPr>
          <p:spPr>
            <a:xfrm rot="-8100000">
              <a:off x="5880397" y="830911"/>
              <a:ext cx="1230581" cy="252197"/>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64" name="Google Shape;164;p5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1534"/>
        <p:cNvGrpSpPr/>
        <p:nvPr/>
      </p:nvGrpSpPr>
      <p:grpSpPr>
        <a:xfrm>
          <a:off x="0" y="0"/>
          <a:ext cx="0" cy="0"/>
          <a:chOff x="0" y="0"/>
          <a:chExt cx="0" cy="0"/>
        </a:xfrm>
      </p:grpSpPr>
      <p:sp>
        <p:nvSpPr>
          <p:cNvPr id="1535" name="Google Shape;1535;gf7e3947c3d_0_960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36" name="Google Shape;1536;gf7e3947c3d_0_9604"/>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37" name="Google Shape;1537;gf7e3947c3d_0_960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38" name="Google Shape;1538;gf7e3947c3d_0_9604"/>
          <p:cNvGrpSpPr/>
          <p:nvPr/>
        </p:nvGrpSpPr>
        <p:grpSpPr>
          <a:xfrm>
            <a:off x="481835" y="896730"/>
            <a:ext cx="430723" cy="760924"/>
            <a:chOff x="5962290" y="432750"/>
            <a:chExt cx="1057508" cy="1754493"/>
          </a:xfrm>
        </p:grpSpPr>
        <p:sp>
          <p:nvSpPr>
            <p:cNvPr id="1539" name="Google Shape;1539;gf7e3947c3d_0_9604"/>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540" name="Google Shape;1540;gf7e3947c3d_0_9604"/>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541" name="Google Shape;1541;gf7e3947c3d_0_960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1542"/>
        <p:cNvGrpSpPr/>
        <p:nvPr/>
      </p:nvGrpSpPr>
      <p:grpSpPr>
        <a:xfrm>
          <a:off x="0" y="0"/>
          <a:ext cx="0" cy="0"/>
          <a:chOff x="0" y="0"/>
          <a:chExt cx="0" cy="0"/>
        </a:xfrm>
      </p:grpSpPr>
      <p:sp>
        <p:nvSpPr>
          <p:cNvPr id="1543" name="Google Shape;1543;gf7e3947c3d_0_961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4" name="Google Shape;1544;gf7e3947c3d_0_9612"/>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45" name="Google Shape;1545;gf7e3947c3d_0_9612"/>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46" name="Google Shape;1546;gf7e3947c3d_0_9612"/>
          <p:cNvGrpSpPr/>
          <p:nvPr/>
        </p:nvGrpSpPr>
        <p:grpSpPr>
          <a:xfrm>
            <a:off x="3422796" y="1672538"/>
            <a:ext cx="1129630" cy="1874149"/>
            <a:chOff x="5962290" y="432750"/>
            <a:chExt cx="1057508" cy="1754493"/>
          </a:xfrm>
        </p:grpSpPr>
        <p:sp>
          <p:nvSpPr>
            <p:cNvPr id="1547" name="Google Shape;1547;gf7e3947c3d_0_9612"/>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48" name="Google Shape;1548;gf7e3947c3d_0_9612"/>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49" name="Google Shape;1549;gf7e3947c3d_0_961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1550"/>
        <p:cNvGrpSpPr/>
        <p:nvPr/>
      </p:nvGrpSpPr>
      <p:grpSpPr>
        <a:xfrm>
          <a:off x="0" y="0"/>
          <a:ext cx="0" cy="0"/>
          <a:chOff x="0" y="0"/>
          <a:chExt cx="0" cy="0"/>
        </a:xfrm>
      </p:grpSpPr>
      <p:sp>
        <p:nvSpPr>
          <p:cNvPr id="1551" name="Google Shape;1551;gf7e3947c3d_0_9620"/>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52" name="Google Shape;1552;gf7e3947c3d_0_962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553" name="Google Shape;1553;gf7e3947c3d_0_9620"/>
          <p:cNvGrpSpPr/>
          <p:nvPr/>
        </p:nvGrpSpPr>
        <p:grpSpPr>
          <a:xfrm>
            <a:off x="3410796" y="1672538"/>
            <a:ext cx="1129630" cy="1874149"/>
            <a:chOff x="5962290" y="432750"/>
            <a:chExt cx="1057508" cy="1754493"/>
          </a:xfrm>
        </p:grpSpPr>
        <p:sp>
          <p:nvSpPr>
            <p:cNvPr id="1554" name="Google Shape;1554;gf7e3947c3d_0_9620"/>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5" name="Google Shape;1555;gf7e3947c3d_0_9620"/>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56" name="Google Shape;1556;gf7e3947c3d_0_9620"/>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7" name="Google Shape;1557;gf7e3947c3d_0_962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1558"/>
        <p:cNvGrpSpPr/>
        <p:nvPr/>
      </p:nvGrpSpPr>
      <p:grpSpPr>
        <a:xfrm>
          <a:off x="0" y="0"/>
          <a:ext cx="0" cy="0"/>
          <a:chOff x="0" y="0"/>
          <a:chExt cx="0" cy="0"/>
        </a:xfrm>
      </p:grpSpPr>
      <p:sp>
        <p:nvSpPr>
          <p:cNvPr id="1559" name="Google Shape;1559;gf7e3947c3d_0_962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60" name="Google Shape;1560;gf7e3947c3d_0_9628"/>
          <p:cNvGrpSpPr/>
          <p:nvPr/>
        </p:nvGrpSpPr>
        <p:grpSpPr>
          <a:xfrm>
            <a:off x="3422796" y="1672538"/>
            <a:ext cx="1129630" cy="1874149"/>
            <a:chOff x="5962290" y="432750"/>
            <a:chExt cx="1057508" cy="1754493"/>
          </a:xfrm>
        </p:grpSpPr>
        <p:sp>
          <p:nvSpPr>
            <p:cNvPr id="1561" name="Google Shape;1561;gf7e3947c3d_0_9628"/>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62" name="Google Shape;1562;gf7e3947c3d_0_9628"/>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563" name="Google Shape;1563;gf7e3947c3d_0_962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1564" name="Google Shape;1564;gf7e3947c3d_0_9628"/>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5" name="Google Shape;1565;gf7e3947c3d_0_962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1566"/>
        <p:cNvGrpSpPr/>
        <p:nvPr/>
      </p:nvGrpSpPr>
      <p:grpSpPr>
        <a:xfrm>
          <a:off x="0" y="0"/>
          <a:ext cx="0" cy="0"/>
          <a:chOff x="0" y="0"/>
          <a:chExt cx="0" cy="0"/>
        </a:xfrm>
      </p:grpSpPr>
      <p:sp>
        <p:nvSpPr>
          <p:cNvPr id="1567" name="Google Shape;1567;gf7e3947c3d_0_9636"/>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8" name="Google Shape;1568;gf7e3947c3d_0_963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69" name="Google Shape;1569;gf7e3947c3d_0_963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570" name="Google Shape;1570;gf7e3947c3d_0_9636"/>
          <p:cNvGrpSpPr/>
          <p:nvPr/>
        </p:nvGrpSpPr>
        <p:grpSpPr>
          <a:xfrm rot="10800000">
            <a:off x="9578979" y="1351660"/>
            <a:ext cx="2060976" cy="3419331"/>
            <a:chOff x="5962290" y="432750"/>
            <a:chExt cx="1057508" cy="1754493"/>
          </a:xfrm>
        </p:grpSpPr>
        <p:sp>
          <p:nvSpPr>
            <p:cNvPr id="1571" name="Google Shape;1571;gf7e3947c3d_0_9636"/>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572" name="Google Shape;1572;gf7e3947c3d_0_9636"/>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573" name="Google Shape;1573;gf7e3947c3d_0_9636"/>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1574"/>
        <p:cNvGrpSpPr/>
        <p:nvPr/>
      </p:nvGrpSpPr>
      <p:grpSpPr>
        <a:xfrm>
          <a:off x="0" y="0"/>
          <a:ext cx="0" cy="0"/>
          <a:chOff x="0" y="0"/>
          <a:chExt cx="0" cy="0"/>
        </a:xfrm>
      </p:grpSpPr>
      <p:sp>
        <p:nvSpPr>
          <p:cNvPr id="1575" name="Google Shape;1575;gf7e3947c3d_0_9644"/>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6" name="Google Shape;1576;gf7e3947c3d_0_964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77" name="Google Shape;1577;gf7e3947c3d_0_9644"/>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578" name="Google Shape;1578;gf7e3947c3d_0_9644"/>
          <p:cNvGrpSpPr/>
          <p:nvPr/>
        </p:nvGrpSpPr>
        <p:grpSpPr>
          <a:xfrm rot="10800000">
            <a:off x="9578979" y="1351660"/>
            <a:ext cx="2060976" cy="3419331"/>
            <a:chOff x="5962290" y="432750"/>
            <a:chExt cx="1057508" cy="1754493"/>
          </a:xfrm>
        </p:grpSpPr>
        <p:sp>
          <p:nvSpPr>
            <p:cNvPr id="1579" name="Google Shape;1579;gf7e3947c3d_0_9644"/>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580" name="Google Shape;1580;gf7e3947c3d_0_9644"/>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581" name="Google Shape;1581;gf7e3947c3d_0_9644"/>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1582"/>
        <p:cNvGrpSpPr/>
        <p:nvPr/>
      </p:nvGrpSpPr>
      <p:grpSpPr>
        <a:xfrm>
          <a:off x="0" y="0"/>
          <a:ext cx="0" cy="0"/>
          <a:chOff x="0" y="0"/>
          <a:chExt cx="0" cy="0"/>
        </a:xfrm>
      </p:grpSpPr>
      <p:sp>
        <p:nvSpPr>
          <p:cNvPr id="1583" name="Google Shape;1583;gf7e3947c3d_0_9652"/>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84" name="Google Shape;1584;gf7e3947c3d_0_9652"/>
          <p:cNvGrpSpPr/>
          <p:nvPr/>
        </p:nvGrpSpPr>
        <p:grpSpPr>
          <a:xfrm>
            <a:off x="2917986" y="1674252"/>
            <a:ext cx="2060976" cy="3419331"/>
            <a:chOff x="5962290" y="432750"/>
            <a:chExt cx="1057508" cy="1754493"/>
          </a:xfrm>
        </p:grpSpPr>
        <p:sp>
          <p:nvSpPr>
            <p:cNvPr id="1585" name="Google Shape;1585;gf7e3947c3d_0_9652"/>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86" name="Google Shape;1586;gf7e3947c3d_0_9652"/>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587" name="Google Shape;1587;gf7e3947c3d_0_965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88" name="Google Shape;1588;gf7e3947c3d_0_965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1589" name="Google Shape;1589;gf7e3947c3d_0_9652"/>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1590"/>
        <p:cNvGrpSpPr/>
        <p:nvPr/>
      </p:nvGrpSpPr>
      <p:grpSpPr>
        <a:xfrm>
          <a:off x="0" y="0"/>
          <a:ext cx="0" cy="0"/>
          <a:chOff x="0" y="0"/>
          <a:chExt cx="0" cy="0"/>
        </a:xfrm>
      </p:grpSpPr>
      <p:pic>
        <p:nvPicPr>
          <p:cNvPr id="1591" name="Google Shape;1591;gf7e3947c3d_0_9660"/>
          <p:cNvPicPr preferRelativeResize="0"/>
          <p:nvPr/>
        </p:nvPicPr>
        <p:blipFill rotWithShape="1">
          <a:blip r:embed="rId2">
            <a:alphaModFix/>
          </a:blip>
          <a:srcRect l="49502" t="15348" b="226"/>
          <a:stretch/>
        </p:blipFill>
        <p:spPr>
          <a:xfrm flipH="1">
            <a:off x="7599962" y="1"/>
            <a:ext cx="4592037" cy="6858000"/>
          </a:xfrm>
          <a:prstGeom prst="rect">
            <a:avLst/>
          </a:prstGeom>
          <a:noFill/>
          <a:ln>
            <a:noFill/>
          </a:ln>
        </p:spPr>
      </p:pic>
      <p:pic>
        <p:nvPicPr>
          <p:cNvPr id="1592" name="Google Shape;1592;gf7e3947c3d_0_9660"/>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1593" name="Google Shape;1593;gf7e3947c3d_0_9660"/>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4" name="Google Shape;1594;gf7e3947c3d_0_9660"/>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5" name="Google Shape;1595;gf7e3947c3d_0_966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96" name="Google Shape;1596;gf7e3947c3d_0_9660"/>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1597"/>
        <p:cNvGrpSpPr/>
        <p:nvPr/>
      </p:nvGrpSpPr>
      <p:grpSpPr>
        <a:xfrm>
          <a:off x="0" y="0"/>
          <a:ext cx="0" cy="0"/>
          <a:chOff x="0" y="0"/>
          <a:chExt cx="0" cy="0"/>
        </a:xfrm>
      </p:grpSpPr>
      <p:sp>
        <p:nvSpPr>
          <p:cNvPr id="1598" name="Google Shape;1598;gf7e3947c3d_0_9667"/>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9" name="Google Shape;1599;gf7e3947c3d_0_9667"/>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0" name="Google Shape;1600;gf7e3947c3d_0_9667"/>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1" name="Google Shape;1601;gf7e3947c3d_0_966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2" name="Google Shape;1602;gf7e3947c3d_0_9667"/>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1603"/>
        <p:cNvGrpSpPr/>
        <p:nvPr/>
      </p:nvGrpSpPr>
      <p:grpSpPr>
        <a:xfrm>
          <a:off x="0" y="0"/>
          <a:ext cx="0" cy="0"/>
          <a:chOff x="0" y="0"/>
          <a:chExt cx="0" cy="0"/>
        </a:xfrm>
      </p:grpSpPr>
      <p:sp>
        <p:nvSpPr>
          <p:cNvPr id="1604" name="Google Shape;1604;gf7e3947c3d_0_9673"/>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5" name="Google Shape;1605;gf7e3947c3d_0_967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6" name="Google Shape;1606;gf7e3947c3d_0_967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gf7e3947c3d_0_967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08" name="Google Shape;1608;gf7e3947c3d_0_967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65"/>
        <p:cNvGrpSpPr/>
        <p:nvPr/>
      </p:nvGrpSpPr>
      <p:grpSpPr>
        <a:xfrm>
          <a:off x="0" y="0"/>
          <a:ext cx="0" cy="0"/>
          <a:chOff x="0" y="0"/>
          <a:chExt cx="0" cy="0"/>
        </a:xfrm>
      </p:grpSpPr>
      <p:sp>
        <p:nvSpPr>
          <p:cNvPr id="166" name="Google Shape;166;p93"/>
          <p:cNvSpPr/>
          <p:nvPr/>
        </p:nvSpPr>
        <p:spPr>
          <a:xfrm rot="-8100000">
            <a:off x="554217" y="2507700"/>
            <a:ext cx="2080724" cy="2080724"/>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67" name="Google Shape;167;p93"/>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93"/>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1609"/>
        <p:cNvGrpSpPr/>
        <p:nvPr/>
      </p:nvGrpSpPr>
      <p:grpSpPr>
        <a:xfrm>
          <a:off x="0" y="0"/>
          <a:ext cx="0" cy="0"/>
          <a:chOff x="0" y="0"/>
          <a:chExt cx="0" cy="0"/>
        </a:xfrm>
      </p:grpSpPr>
      <p:sp>
        <p:nvSpPr>
          <p:cNvPr id="1610" name="Google Shape;1610;gf7e3947c3d_0_9679"/>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1" name="Google Shape;1611;gf7e3947c3d_0_967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2" name="Google Shape;1612;gf7e3947c3d_0_967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gf7e3947c3d_0_96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4" name="Google Shape;1614;gf7e3947c3d_0_967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1615"/>
        <p:cNvGrpSpPr/>
        <p:nvPr/>
      </p:nvGrpSpPr>
      <p:grpSpPr>
        <a:xfrm>
          <a:off x="0" y="0"/>
          <a:ext cx="0" cy="0"/>
          <a:chOff x="0" y="0"/>
          <a:chExt cx="0" cy="0"/>
        </a:xfrm>
      </p:grpSpPr>
      <p:sp>
        <p:nvSpPr>
          <p:cNvPr id="1616" name="Google Shape;1616;gf7e3947c3d_0_968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7" name="Google Shape;1617;gf7e3947c3d_0_9685"/>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8" name="Google Shape;1618;gf7e3947c3d_0_9685"/>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9" name="Google Shape;1619;gf7e3947c3d_0_9685"/>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0" name="Google Shape;1620;gf7e3947c3d_0_9685"/>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1621" name="Google Shape;1621;gf7e3947c3d_0_9685"/>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2" name="Google Shape;1622;gf7e3947c3d_0_9685"/>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3" name="Google Shape;1623;gf7e3947c3d_0_9685"/>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4" name="Google Shape;1624;gf7e3947c3d_0_9685"/>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5" name="Google Shape;1625;gf7e3947c3d_0_9685"/>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1626"/>
        <p:cNvGrpSpPr/>
        <p:nvPr/>
      </p:nvGrpSpPr>
      <p:grpSpPr>
        <a:xfrm>
          <a:off x="0" y="0"/>
          <a:ext cx="0" cy="0"/>
          <a:chOff x="0" y="0"/>
          <a:chExt cx="0" cy="0"/>
        </a:xfrm>
      </p:grpSpPr>
      <p:sp>
        <p:nvSpPr>
          <p:cNvPr id="1627" name="Google Shape;1627;gf7e3947c3d_0_9696"/>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28" name="Google Shape;1628;gf7e3947c3d_0_9696"/>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9" name="Google Shape;1629;gf7e3947c3d_0_9696"/>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0" name="Google Shape;1630;gf7e3947c3d_0_9696"/>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1631" name="Google Shape;1631;gf7e3947c3d_0_9696"/>
          <p:cNvSpPr>
            <a:spLocks noGrp="1"/>
          </p:cNvSpPr>
          <p:nvPr>
            <p:ph type="pic" idx="2"/>
          </p:nvPr>
        </p:nvSpPr>
        <p:spPr>
          <a:xfrm>
            <a:off x="349250" y="5930636"/>
            <a:ext cx="926400" cy="743400"/>
          </a:xfrm>
          <a:prstGeom prst="rect">
            <a:avLst/>
          </a:prstGeom>
          <a:noFill/>
          <a:ln>
            <a:noFill/>
          </a:ln>
        </p:spPr>
      </p:sp>
      <p:pic>
        <p:nvPicPr>
          <p:cNvPr id="1632" name="Google Shape;1632;gf7e3947c3d_0_9696" descr="A picture containing application&#10;&#10;Description automatically generated"/>
          <p:cNvPicPr preferRelativeResize="0"/>
          <p:nvPr/>
        </p:nvPicPr>
        <p:blipFill rotWithShape="1">
          <a:blip r:embed="rId2">
            <a:alphaModFix/>
          </a:blip>
          <a:srcRect l="4892" t="64003" r="4837" b="4743"/>
          <a:stretch/>
        </p:blipFill>
        <p:spPr>
          <a:xfrm>
            <a:off x="11133886" y="6578771"/>
            <a:ext cx="842094"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1633"/>
        <p:cNvGrpSpPr/>
        <p:nvPr/>
      </p:nvGrpSpPr>
      <p:grpSpPr>
        <a:xfrm>
          <a:off x="0" y="0"/>
          <a:ext cx="0" cy="0"/>
          <a:chOff x="0" y="0"/>
          <a:chExt cx="0" cy="0"/>
        </a:xfrm>
      </p:grpSpPr>
      <p:grpSp>
        <p:nvGrpSpPr>
          <p:cNvPr id="1634" name="Google Shape;1634;gf7e3947c3d_0_9703"/>
          <p:cNvGrpSpPr/>
          <p:nvPr/>
        </p:nvGrpSpPr>
        <p:grpSpPr>
          <a:xfrm>
            <a:off x="-3" y="257"/>
            <a:ext cx="12191787" cy="4198710"/>
            <a:chOff x="228600" y="310"/>
            <a:chExt cx="14173200" cy="5028998"/>
          </a:xfrm>
        </p:grpSpPr>
        <p:sp>
          <p:nvSpPr>
            <p:cNvPr id="1635" name="Google Shape;1635;gf7e3947c3d_0_9703"/>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6" name="Google Shape;1636;gf7e3947c3d_0_9703"/>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7" name="Google Shape;1637;gf7e3947c3d_0_9703"/>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8" name="Google Shape;1638;gf7e3947c3d_0_9703"/>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39" name="Google Shape;1639;gf7e3947c3d_0_9703"/>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0" name="Google Shape;1640;gf7e3947c3d_0_9703"/>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1" name="Google Shape;1641;gf7e3947c3d_0_9703"/>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2" name="Google Shape;1642;gf7e3947c3d_0_9703"/>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3" name="Google Shape;1643;gf7e3947c3d_0_9703"/>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4" name="Google Shape;1644;gf7e3947c3d_0_9703"/>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5" name="Google Shape;1645;gf7e3947c3d_0_9703"/>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6" name="Google Shape;1646;gf7e3947c3d_0_9703"/>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7" name="Google Shape;1647;gf7e3947c3d_0_9703"/>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8" name="Google Shape;1648;gf7e3947c3d_0_9703"/>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49" name="Google Shape;1649;gf7e3947c3d_0_9703"/>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0" name="Google Shape;1650;gf7e3947c3d_0_9703"/>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1" name="Google Shape;1651;gf7e3947c3d_0_9703"/>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2" name="Google Shape;1652;gf7e3947c3d_0_9703"/>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3" name="Google Shape;1653;gf7e3947c3d_0_9703"/>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4" name="Google Shape;1654;gf7e3947c3d_0_9703"/>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5" name="Google Shape;1655;gf7e3947c3d_0_9703"/>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6" name="Google Shape;1656;gf7e3947c3d_0_9703"/>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7" name="Google Shape;1657;gf7e3947c3d_0_9703"/>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8" name="Google Shape;1658;gf7e3947c3d_0_9703"/>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59" name="Google Shape;1659;gf7e3947c3d_0_9703"/>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660" name="Google Shape;1660;gf7e3947c3d_0_9703"/>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1661" name="Google Shape;1661;gf7e3947c3d_0_970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2" name="Google Shape;1662;gf7e3947c3d_0_970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3" name="Google Shape;1663;gf7e3947c3d_0_9703"/>
          <p:cNvSpPr txBox="1">
            <a:spLocks noGrp="1"/>
          </p:cNvSpPr>
          <p:nvPr>
            <p:ph type="body" idx="3"/>
          </p:nvPr>
        </p:nvSpPr>
        <p:spPr>
          <a:xfrm>
            <a:off x="6145936" y="5904015"/>
            <a:ext cx="37230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4" name="Google Shape;1664;gf7e3947c3d_0_9703"/>
          <p:cNvSpPr txBox="1">
            <a:spLocks noGrp="1"/>
          </p:cNvSpPr>
          <p:nvPr>
            <p:ph type="body" idx="4"/>
          </p:nvPr>
        </p:nvSpPr>
        <p:spPr>
          <a:xfrm>
            <a:off x="10097332" y="5601370"/>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5" name="Google Shape;1665;gf7e3947c3d_0_9703"/>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666" name="Google Shape;1666;gf7e3947c3d_0_9703"/>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667" name="Google Shape;1667;gf7e3947c3d_0_9703" descr="A picture containing application&#10;&#10;Description automatically generated"/>
          <p:cNvPicPr preferRelativeResize="0"/>
          <p:nvPr/>
        </p:nvPicPr>
        <p:blipFill rotWithShape="1">
          <a:blip r:embed="rId3">
            <a:alphaModFix/>
          </a:blip>
          <a:srcRect l="4892" t="64003" r="4837" b="4743"/>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1668"/>
        <p:cNvGrpSpPr/>
        <p:nvPr/>
      </p:nvGrpSpPr>
      <p:grpSpPr>
        <a:xfrm>
          <a:off x="0" y="0"/>
          <a:ext cx="0" cy="0"/>
          <a:chOff x="0" y="0"/>
          <a:chExt cx="0" cy="0"/>
        </a:xfrm>
      </p:grpSpPr>
      <p:grpSp>
        <p:nvGrpSpPr>
          <p:cNvPr id="1669" name="Google Shape;1669;gf7e3947c3d_0_9738"/>
          <p:cNvGrpSpPr/>
          <p:nvPr/>
        </p:nvGrpSpPr>
        <p:grpSpPr>
          <a:xfrm>
            <a:off x="-3" y="257"/>
            <a:ext cx="12191787" cy="4198694"/>
            <a:chOff x="228600" y="309"/>
            <a:chExt cx="14173200" cy="5028978"/>
          </a:xfrm>
        </p:grpSpPr>
        <p:sp>
          <p:nvSpPr>
            <p:cNvPr id="1670" name="Google Shape;1670;gf7e3947c3d_0_9738"/>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1" name="Google Shape;1671;gf7e3947c3d_0_9738"/>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2" name="Google Shape;1672;gf7e3947c3d_0_9738"/>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3" name="Google Shape;1673;gf7e3947c3d_0_9738"/>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4" name="Google Shape;1674;gf7e3947c3d_0_9738"/>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5" name="Google Shape;1675;gf7e3947c3d_0_9738"/>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6" name="Google Shape;1676;gf7e3947c3d_0_9738"/>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7" name="Google Shape;1677;gf7e3947c3d_0_9738"/>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8" name="Google Shape;1678;gf7e3947c3d_0_9738"/>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9" name="Google Shape;1679;gf7e3947c3d_0_9738"/>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0" name="Google Shape;1680;gf7e3947c3d_0_9738"/>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1" name="Google Shape;1681;gf7e3947c3d_0_9738"/>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2" name="Google Shape;1682;gf7e3947c3d_0_9738"/>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3" name="Google Shape;1683;gf7e3947c3d_0_9738"/>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4" name="Google Shape;1684;gf7e3947c3d_0_9738"/>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5" name="Google Shape;1685;gf7e3947c3d_0_9738"/>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6" name="Google Shape;1686;gf7e3947c3d_0_9738"/>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7" name="Google Shape;1687;gf7e3947c3d_0_9738"/>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8" name="Google Shape;1688;gf7e3947c3d_0_9738"/>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9" name="Google Shape;1689;gf7e3947c3d_0_9738"/>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0" name="Google Shape;1690;gf7e3947c3d_0_9738"/>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1" name="Google Shape;1691;gf7e3947c3d_0_9738"/>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2" name="Google Shape;1692;gf7e3947c3d_0_9738"/>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3" name="Google Shape;1693;gf7e3947c3d_0_9738"/>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4" name="Google Shape;1694;gf7e3947c3d_0_9738"/>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695" name="Google Shape;1695;gf7e3947c3d_0_9738"/>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1696" name="Google Shape;1696;gf7e3947c3d_0_973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697" name="Google Shape;1697;gf7e3947c3d_0_9738"/>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8" name="Google Shape;1698;gf7e3947c3d_0_973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9" name="Google Shape;1699;gf7e3947c3d_0_973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0" name="Google Shape;1700;gf7e3947c3d_0_9738"/>
          <p:cNvSpPr txBox="1">
            <a:spLocks noGrp="1"/>
          </p:cNvSpPr>
          <p:nvPr>
            <p:ph type="body" idx="3"/>
          </p:nvPr>
        </p:nvSpPr>
        <p:spPr>
          <a:xfrm>
            <a:off x="6095999" y="5910266"/>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1" name="Google Shape;1701;gf7e3947c3d_0_9738"/>
          <p:cNvSpPr txBox="1">
            <a:spLocks noGrp="1"/>
          </p:cNvSpPr>
          <p:nvPr>
            <p:ph type="body" idx="4"/>
          </p:nvPr>
        </p:nvSpPr>
        <p:spPr>
          <a:xfrm>
            <a:off x="10097333" y="5667009"/>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2" name="Google Shape;1702;gf7e3947c3d_0_9738" descr="A picture containing application&#10;&#10;Description automatically generated"/>
          <p:cNvPicPr preferRelativeResize="0"/>
          <p:nvPr/>
        </p:nvPicPr>
        <p:blipFill rotWithShape="1">
          <a:blip r:embed="rId3">
            <a:alphaModFix/>
          </a:blip>
          <a:srcRect l="4892" t="64003" r="4837" b="4743"/>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1703"/>
        <p:cNvGrpSpPr/>
        <p:nvPr/>
      </p:nvGrpSpPr>
      <p:grpSpPr>
        <a:xfrm>
          <a:off x="0" y="0"/>
          <a:ext cx="0" cy="0"/>
          <a:chOff x="0" y="0"/>
          <a:chExt cx="0" cy="0"/>
        </a:xfrm>
      </p:grpSpPr>
      <p:sp>
        <p:nvSpPr>
          <p:cNvPr id="1704" name="Google Shape;1704;gf7e3947c3d_0_9773"/>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705" name="Google Shape;1705;gf7e3947c3d_0_9773"/>
          <p:cNvGrpSpPr/>
          <p:nvPr/>
        </p:nvGrpSpPr>
        <p:grpSpPr>
          <a:xfrm>
            <a:off x="-3" y="257"/>
            <a:ext cx="12191787" cy="4198694"/>
            <a:chOff x="228600" y="309"/>
            <a:chExt cx="14173200" cy="5028978"/>
          </a:xfrm>
        </p:grpSpPr>
        <p:sp>
          <p:nvSpPr>
            <p:cNvPr id="1706" name="Google Shape;1706;gf7e3947c3d_0_9773"/>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7" name="Google Shape;1707;gf7e3947c3d_0_9773"/>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8" name="Google Shape;1708;gf7e3947c3d_0_9773"/>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9" name="Google Shape;1709;gf7e3947c3d_0_9773"/>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0" name="Google Shape;1710;gf7e3947c3d_0_9773"/>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1" name="Google Shape;1711;gf7e3947c3d_0_9773"/>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2" name="Google Shape;1712;gf7e3947c3d_0_9773"/>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3" name="Google Shape;1713;gf7e3947c3d_0_9773"/>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4" name="Google Shape;1714;gf7e3947c3d_0_9773"/>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5" name="Google Shape;1715;gf7e3947c3d_0_9773"/>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6" name="Google Shape;1716;gf7e3947c3d_0_9773"/>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7" name="Google Shape;1717;gf7e3947c3d_0_9773"/>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8" name="Google Shape;1718;gf7e3947c3d_0_9773"/>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9" name="Google Shape;1719;gf7e3947c3d_0_9773"/>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0" name="Google Shape;1720;gf7e3947c3d_0_9773"/>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1" name="Google Shape;1721;gf7e3947c3d_0_9773"/>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2" name="Google Shape;1722;gf7e3947c3d_0_9773"/>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3" name="Google Shape;1723;gf7e3947c3d_0_9773"/>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4" name="Google Shape;1724;gf7e3947c3d_0_9773"/>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5" name="Google Shape;1725;gf7e3947c3d_0_9773"/>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6" name="Google Shape;1726;gf7e3947c3d_0_9773"/>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7" name="Google Shape;1727;gf7e3947c3d_0_9773"/>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8" name="Google Shape;1728;gf7e3947c3d_0_9773"/>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29" name="Google Shape;1729;gf7e3947c3d_0_9773"/>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0" name="Google Shape;1730;gf7e3947c3d_0_9773"/>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731" name="Google Shape;1731;gf7e3947c3d_0_9773"/>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1732" name="Google Shape;1732;gf7e3947c3d_0_9773"/>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1733" name="Google Shape;1733;gf7e3947c3d_0_977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4" name="Google Shape;1734;gf7e3947c3d_0_977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5" name="Google Shape;1735;gf7e3947c3d_0_9773"/>
          <p:cNvSpPr txBox="1">
            <a:spLocks noGrp="1"/>
          </p:cNvSpPr>
          <p:nvPr>
            <p:ph type="body" idx="3"/>
          </p:nvPr>
        </p:nvSpPr>
        <p:spPr>
          <a:xfrm>
            <a:off x="6010010" y="5957402"/>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6" name="Google Shape;1736;gf7e3947c3d_0_9773"/>
          <p:cNvSpPr txBox="1">
            <a:spLocks noGrp="1"/>
          </p:cNvSpPr>
          <p:nvPr>
            <p:ph type="body" idx="4"/>
          </p:nvPr>
        </p:nvSpPr>
        <p:spPr>
          <a:xfrm>
            <a:off x="10097332" y="5624173"/>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7" name="Google Shape;1737;gf7e3947c3d_0_9773" descr="A picture containing application&#10;&#10;Description automatically generated"/>
          <p:cNvPicPr preferRelativeResize="0"/>
          <p:nvPr/>
        </p:nvPicPr>
        <p:blipFill rotWithShape="1">
          <a:blip r:embed="rId3">
            <a:alphaModFix/>
          </a:blip>
          <a:srcRect l="4892" t="64003" r="4837" b="4743"/>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1738"/>
        <p:cNvGrpSpPr/>
        <p:nvPr/>
      </p:nvGrpSpPr>
      <p:grpSpPr>
        <a:xfrm>
          <a:off x="0" y="0"/>
          <a:ext cx="0" cy="0"/>
          <a:chOff x="0" y="0"/>
          <a:chExt cx="0" cy="0"/>
        </a:xfrm>
      </p:grpSpPr>
      <p:sp>
        <p:nvSpPr>
          <p:cNvPr id="1739" name="Google Shape;1739;gf7e3947c3d_0_9808"/>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0" name="Google Shape;1740;gf7e3947c3d_0_9808"/>
          <p:cNvSpPr txBox="1">
            <a:spLocks noGrp="1"/>
          </p:cNvSpPr>
          <p:nvPr>
            <p:ph type="title"/>
          </p:nvPr>
        </p:nvSpPr>
        <p:spPr>
          <a:xfrm>
            <a:off x="5019674" y="1162300"/>
            <a:ext cx="6353100" cy="32865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41" name="Google Shape;1741;gf7e3947c3d_0_9808"/>
          <p:cNvGrpSpPr/>
          <p:nvPr/>
        </p:nvGrpSpPr>
        <p:grpSpPr>
          <a:xfrm>
            <a:off x="-3" y="4477885"/>
            <a:ext cx="12191787" cy="2367643"/>
            <a:chOff x="228600" y="309"/>
            <a:chExt cx="14173200" cy="5028978"/>
          </a:xfrm>
        </p:grpSpPr>
        <p:sp>
          <p:nvSpPr>
            <p:cNvPr id="1742" name="Google Shape;1742;gf7e3947c3d_0_9808"/>
            <p:cNvSpPr/>
            <p:nvPr/>
          </p:nvSpPr>
          <p:spPr>
            <a:xfrm>
              <a:off x="228600" y="4880187"/>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3" name="Google Shape;1743;gf7e3947c3d_0_9808"/>
            <p:cNvSpPr/>
            <p:nvPr/>
          </p:nvSpPr>
          <p:spPr>
            <a:xfrm>
              <a:off x="228600" y="4689651"/>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4" name="Google Shape;1744;gf7e3947c3d_0_9808"/>
            <p:cNvSpPr/>
            <p:nvPr/>
          </p:nvSpPr>
          <p:spPr>
            <a:xfrm>
              <a:off x="228600" y="4495624"/>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5" name="Google Shape;1745;gf7e3947c3d_0_9808"/>
            <p:cNvSpPr/>
            <p:nvPr/>
          </p:nvSpPr>
          <p:spPr>
            <a:xfrm>
              <a:off x="228600" y="4305476"/>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6" name="Google Shape;1746;gf7e3947c3d_0_9808"/>
            <p:cNvSpPr/>
            <p:nvPr/>
          </p:nvSpPr>
          <p:spPr>
            <a:xfrm>
              <a:off x="228600" y="4111449"/>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7" name="Google Shape;1747;gf7e3947c3d_0_9808"/>
            <p:cNvSpPr/>
            <p:nvPr/>
          </p:nvSpPr>
          <p:spPr>
            <a:xfrm>
              <a:off x="228600" y="391354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8" name="Google Shape;1748;gf7e3947c3d_0_9808"/>
            <p:cNvSpPr/>
            <p:nvPr/>
          </p:nvSpPr>
          <p:spPr>
            <a:xfrm>
              <a:off x="228600" y="3713692"/>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9" name="Google Shape;1749;gf7e3947c3d_0_9808"/>
            <p:cNvSpPr/>
            <p:nvPr/>
          </p:nvSpPr>
          <p:spPr>
            <a:xfrm rot="10800000">
              <a:off x="228600" y="2437833"/>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0" name="Google Shape;1750;gf7e3947c3d_0_9808"/>
            <p:cNvSpPr/>
            <p:nvPr/>
          </p:nvSpPr>
          <p:spPr>
            <a:xfrm rot="10800000">
              <a:off x="228600" y="2648469"/>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1" name="Google Shape;1751;gf7e3947c3d_0_9808"/>
            <p:cNvSpPr/>
            <p:nvPr/>
          </p:nvSpPr>
          <p:spPr>
            <a:xfrm rot="10800000">
              <a:off x="228600" y="2858096"/>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2" name="Google Shape;1752;gf7e3947c3d_0_9808"/>
            <p:cNvSpPr/>
            <p:nvPr/>
          </p:nvSpPr>
          <p:spPr>
            <a:xfrm rot="10800000">
              <a:off x="228600" y="3067444"/>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3" name="Google Shape;1753;gf7e3947c3d_0_9808"/>
            <p:cNvSpPr/>
            <p:nvPr/>
          </p:nvSpPr>
          <p:spPr>
            <a:xfrm rot="10800000">
              <a:off x="228600" y="3280971"/>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4" name="Google Shape;1754;gf7e3947c3d_0_9808"/>
            <p:cNvSpPr/>
            <p:nvPr/>
          </p:nvSpPr>
          <p:spPr>
            <a:xfrm rot="10800000">
              <a:off x="228600" y="349628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5" name="Google Shape;1755;gf7e3947c3d_0_9808"/>
            <p:cNvSpPr/>
            <p:nvPr/>
          </p:nvSpPr>
          <p:spPr>
            <a:xfrm>
              <a:off x="228600" y="2249247"/>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6" name="Google Shape;1756;gf7e3947c3d_0_9808"/>
            <p:cNvSpPr/>
            <p:nvPr/>
          </p:nvSpPr>
          <p:spPr>
            <a:xfrm>
              <a:off x="228600" y="2055219"/>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7" name="Google Shape;1757;gf7e3947c3d_0_9808"/>
            <p:cNvSpPr/>
            <p:nvPr/>
          </p:nvSpPr>
          <p:spPr>
            <a:xfrm>
              <a:off x="228600" y="1865072"/>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8" name="Google Shape;1758;gf7e3947c3d_0_9808"/>
            <p:cNvSpPr/>
            <p:nvPr/>
          </p:nvSpPr>
          <p:spPr>
            <a:xfrm>
              <a:off x="228600" y="1671044"/>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9" name="Google Shape;1759;gf7e3947c3d_0_9808"/>
            <p:cNvSpPr/>
            <p:nvPr/>
          </p:nvSpPr>
          <p:spPr>
            <a:xfrm>
              <a:off x="228600" y="1473135"/>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0" name="Google Shape;1760;gf7e3947c3d_0_9808"/>
            <p:cNvSpPr/>
            <p:nvPr/>
          </p:nvSpPr>
          <p:spPr>
            <a:xfrm>
              <a:off x="228600" y="1273287"/>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1" name="Google Shape;1761;gf7e3947c3d_0_9808"/>
            <p:cNvSpPr/>
            <p:nvPr/>
          </p:nvSpPr>
          <p:spPr>
            <a:xfrm rot="10800000">
              <a:off x="228600" y="309"/>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2" name="Google Shape;1762;gf7e3947c3d_0_9808"/>
            <p:cNvSpPr/>
            <p:nvPr/>
          </p:nvSpPr>
          <p:spPr>
            <a:xfrm rot="10800000">
              <a:off x="228600" y="210945"/>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3" name="Google Shape;1763;gf7e3947c3d_0_9808"/>
            <p:cNvSpPr/>
            <p:nvPr/>
          </p:nvSpPr>
          <p:spPr>
            <a:xfrm rot="10800000">
              <a:off x="228600" y="420572"/>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4" name="Google Shape;1764;gf7e3947c3d_0_9808"/>
            <p:cNvSpPr/>
            <p:nvPr/>
          </p:nvSpPr>
          <p:spPr>
            <a:xfrm rot="10800000">
              <a:off x="228600" y="629920"/>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5" name="Google Shape;1765;gf7e3947c3d_0_9808"/>
            <p:cNvSpPr/>
            <p:nvPr/>
          </p:nvSpPr>
          <p:spPr>
            <a:xfrm rot="10800000">
              <a:off x="228600" y="843448"/>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6" name="Google Shape;1766;gf7e3947c3d_0_9808"/>
            <p:cNvSpPr/>
            <p:nvPr/>
          </p:nvSpPr>
          <p:spPr>
            <a:xfrm rot="10800000">
              <a:off x="228600" y="1058756"/>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67" name="Google Shape;1767;gf7e3947c3d_0_9808"/>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68" name="Google Shape;1768;gf7e3947c3d_0_9808"/>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US"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1769"/>
        <p:cNvGrpSpPr/>
        <p:nvPr/>
      </p:nvGrpSpPr>
      <p:grpSpPr>
        <a:xfrm>
          <a:off x="0" y="0"/>
          <a:ext cx="0" cy="0"/>
          <a:chOff x="0" y="0"/>
          <a:chExt cx="0" cy="0"/>
        </a:xfrm>
      </p:grpSpPr>
      <p:sp>
        <p:nvSpPr>
          <p:cNvPr id="1770" name="Google Shape;1770;gf7e3947c3d_0_9839"/>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1" name="Google Shape;1771;gf7e3947c3d_0_9839"/>
          <p:cNvSpPr txBox="1">
            <a:spLocks noGrp="1"/>
          </p:cNvSpPr>
          <p:nvPr>
            <p:ph type="title"/>
          </p:nvPr>
        </p:nvSpPr>
        <p:spPr>
          <a:xfrm>
            <a:off x="5019675" y="1082661"/>
            <a:ext cx="6213900" cy="3290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72" name="Google Shape;1772;gf7e3947c3d_0_9839"/>
          <p:cNvGrpSpPr/>
          <p:nvPr/>
        </p:nvGrpSpPr>
        <p:grpSpPr>
          <a:xfrm>
            <a:off x="0" y="4469665"/>
            <a:ext cx="12191513" cy="2390424"/>
            <a:chOff x="-2" y="5363812"/>
            <a:chExt cx="14630401" cy="2868624"/>
          </a:xfrm>
        </p:grpSpPr>
        <p:sp>
          <p:nvSpPr>
            <p:cNvPr id="1773" name="Google Shape;1773;gf7e3947c3d_0_9839"/>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4" name="Google Shape;1774;gf7e3947c3d_0_9839"/>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5" name="Google Shape;1775;gf7e3947c3d_0_9839"/>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6" name="Google Shape;1776;gf7e3947c3d_0_9839"/>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7" name="Google Shape;1777;gf7e3947c3d_0_9839"/>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8" name="Google Shape;1778;gf7e3947c3d_0_9839"/>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9" name="Google Shape;1779;gf7e3947c3d_0_9839"/>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0" name="Google Shape;1780;gf7e3947c3d_0_9839"/>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1" name="Google Shape;1781;gf7e3947c3d_0_9839"/>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2" name="Google Shape;1782;gf7e3947c3d_0_9839"/>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3" name="Google Shape;1783;gf7e3947c3d_0_9839"/>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4" name="Google Shape;1784;gf7e3947c3d_0_9839"/>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5" name="Google Shape;1785;gf7e3947c3d_0_9839"/>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6" name="Google Shape;1786;gf7e3947c3d_0_9839"/>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7" name="Google Shape;1787;gf7e3947c3d_0_9839"/>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8" name="Google Shape;1788;gf7e3947c3d_0_9839"/>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9" name="Google Shape;1789;gf7e3947c3d_0_9839"/>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0" name="Google Shape;1790;gf7e3947c3d_0_9839"/>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1" name="Google Shape;1791;gf7e3947c3d_0_9839"/>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2" name="Google Shape;1792;gf7e3947c3d_0_9839"/>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793" name="Google Shape;1793;gf7e3947c3d_0_9839"/>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794" name="Google Shape;1794;gf7e3947c3d_0_9839"/>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US"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1795"/>
        <p:cNvGrpSpPr/>
        <p:nvPr/>
      </p:nvGrpSpPr>
      <p:grpSpPr>
        <a:xfrm>
          <a:off x="0" y="0"/>
          <a:ext cx="0" cy="0"/>
          <a:chOff x="0" y="0"/>
          <a:chExt cx="0" cy="0"/>
        </a:xfrm>
      </p:grpSpPr>
      <p:sp>
        <p:nvSpPr>
          <p:cNvPr id="1796" name="Google Shape;1796;gf7e3947c3d_0_9865"/>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7" name="Google Shape;1797;gf7e3947c3d_0_9865"/>
          <p:cNvSpPr txBox="1">
            <a:spLocks noGrp="1"/>
          </p:cNvSpPr>
          <p:nvPr>
            <p:ph type="title"/>
          </p:nvPr>
        </p:nvSpPr>
        <p:spPr>
          <a:xfrm>
            <a:off x="5019675" y="1162850"/>
            <a:ext cx="6213900" cy="3270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8" name="Google Shape;1798;gf7e3947c3d_0_9865"/>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9" name="Google Shape;1799;gf7e3947c3d_0_9865"/>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0" name="Google Shape;1800;gf7e3947c3d_0_9865"/>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1" name="Google Shape;1801;gf7e3947c3d_0_9865"/>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2" name="Google Shape;1802;gf7e3947c3d_0_9865"/>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3" name="Google Shape;1803;gf7e3947c3d_0_9865"/>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4" name="Google Shape;1804;gf7e3947c3d_0_9865"/>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5" name="Google Shape;1805;gf7e3947c3d_0_9865"/>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6" name="Google Shape;1806;gf7e3947c3d_0_9865"/>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7" name="Google Shape;1807;gf7e3947c3d_0_9865"/>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8" name="Google Shape;1808;gf7e3947c3d_0_9865"/>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9" name="Google Shape;1809;gf7e3947c3d_0_9865"/>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0" name="Google Shape;1810;gf7e3947c3d_0_9865"/>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1" name="Google Shape;1811;gf7e3947c3d_0_9865"/>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2" name="Google Shape;1812;gf7e3947c3d_0_9865"/>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3" name="Google Shape;1813;gf7e3947c3d_0_9865"/>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4" name="Google Shape;1814;gf7e3947c3d_0_9865"/>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5" name="Google Shape;1815;gf7e3947c3d_0_9865"/>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6" name="Google Shape;1816;gf7e3947c3d_0_9865"/>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7" name="Google Shape;1817;gf7e3947c3d_0_9865"/>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8" name="Google Shape;1818;gf7e3947c3d_0_9865"/>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1819" name="Google Shape;1819;gf7e3947c3d_0_9865"/>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US"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1820"/>
        <p:cNvGrpSpPr/>
        <p:nvPr/>
      </p:nvGrpSpPr>
      <p:grpSpPr>
        <a:xfrm>
          <a:off x="0" y="0"/>
          <a:ext cx="0" cy="0"/>
          <a:chOff x="0" y="0"/>
          <a:chExt cx="0" cy="0"/>
        </a:xfrm>
      </p:grpSpPr>
      <p:sp>
        <p:nvSpPr>
          <p:cNvPr id="1821" name="Google Shape;1821;gf7e3947c3d_0_9890"/>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2" name="Google Shape;1822;gf7e3947c3d_0_9890"/>
          <p:cNvSpPr txBox="1">
            <a:spLocks noGrp="1"/>
          </p:cNvSpPr>
          <p:nvPr>
            <p:ph type="title"/>
          </p:nvPr>
        </p:nvSpPr>
        <p:spPr>
          <a:xfrm>
            <a:off x="5019675" y="445091"/>
            <a:ext cx="5782500" cy="7179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23" name="Google Shape;1823;gf7e3947c3d_0_9890"/>
          <p:cNvGrpSpPr/>
          <p:nvPr/>
        </p:nvGrpSpPr>
        <p:grpSpPr>
          <a:xfrm>
            <a:off x="-3" y="4477885"/>
            <a:ext cx="12191787" cy="2367643"/>
            <a:chOff x="228600" y="309"/>
            <a:chExt cx="14173200" cy="5028978"/>
          </a:xfrm>
        </p:grpSpPr>
        <p:sp>
          <p:nvSpPr>
            <p:cNvPr id="1824" name="Google Shape;1824;gf7e3947c3d_0_9890"/>
            <p:cNvSpPr/>
            <p:nvPr/>
          </p:nvSpPr>
          <p:spPr>
            <a:xfrm>
              <a:off x="228600" y="4880187"/>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5" name="Google Shape;1825;gf7e3947c3d_0_9890"/>
            <p:cNvSpPr/>
            <p:nvPr/>
          </p:nvSpPr>
          <p:spPr>
            <a:xfrm>
              <a:off x="228600" y="4689651"/>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6" name="Google Shape;1826;gf7e3947c3d_0_9890"/>
            <p:cNvSpPr/>
            <p:nvPr/>
          </p:nvSpPr>
          <p:spPr>
            <a:xfrm>
              <a:off x="228600" y="4495624"/>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7" name="Google Shape;1827;gf7e3947c3d_0_9890"/>
            <p:cNvSpPr/>
            <p:nvPr/>
          </p:nvSpPr>
          <p:spPr>
            <a:xfrm>
              <a:off x="228600" y="4305476"/>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8" name="Google Shape;1828;gf7e3947c3d_0_9890"/>
            <p:cNvSpPr/>
            <p:nvPr/>
          </p:nvSpPr>
          <p:spPr>
            <a:xfrm>
              <a:off x="228600" y="4111449"/>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9" name="Google Shape;1829;gf7e3947c3d_0_9890"/>
            <p:cNvSpPr/>
            <p:nvPr/>
          </p:nvSpPr>
          <p:spPr>
            <a:xfrm>
              <a:off x="228600" y="391354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0" name="Google Shape;1830;gf7e3947c3d_0_9890"/>
            <p:cNvSpPr/>
            <p:nvPr/>
          </p:nvSpPr>
          <p:spPr>
            <a:xfrm>
              <a:off x="228600" y="3713692"/>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1" name="Google Shape;1831;gf7e3947c3d_0_9890"/>
            <p:cNvSpPr/>
            <p:nvPr/>
          </p:nvSpPr>
          <p:spPr>
            <a:xfrm rot="10800000">
              <a:off x="228600" y="2437833"/>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2" name="Google Shape;1832;gf7e3947c3d_0_9890"/>
            <p:cNvSpPr/>
            <p:nvPr/>
          </p:nvSpPr>
          <p:spPr>
            <a:xfrm rot="10800000">
              <a:off x="228600" y="2648469"/>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3" name="Google Shape;1833;gf7e3947c3d_0_9890"/>
            <p:cNvSpPr/>
            <p:nvPr/>
          </p:nvSpPr>
          <p:spPr>
            <a:xfrm rot="10800000">
              <a:off x="228600" y="2858096"/>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4" name="Google Shape;1834;gf7e3947c3d_0_9890"/>
            <p:cNvSpPr/>
            <p:nvPr/>
          </p:nvSpPr>
          <p:spPr>
            <a:xfrm rot="10800000">
              <a:off x="228600" y="3067444"/>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5" name="Google Shape;1835;gf7e3947c3d_0_9890"/>
            <p:cNvSpPr/>
            <p:nvPr/>
          </p:nvSpPr>
          <p:spPr>
            <a:xfrm rot="10800000">
              <a:off x="228600" y="3280971"/>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6" name="Google Shape;1836;gf7e3947c3d_0_9890"/>
            <p:cNvSpPr/>
            <p:nvPr/>
          </p:nvSpPr>
          <p:spPr>
            <a:xfrm rot="10800000">
              <a:off x="228600" y="349628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7" name="Google Shape;1837;gf7e3947c3d_0_9890"/>
            <p:cNvSpPr/>
            <p:nvPr/>
          </p:nvSpPr>
          <p:spPr>
            <a:xfrm>
              <a:off x="228600" y="2249247"/>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8" name="Google Shape;1838;gf7e3947c3d_0_9890"/>
            <p:cNvSpPr/>
            <p:nvPr/>
          </p:nvSpPr>
          <p:spPr>
            <a:xfrm>
              <a:off x="228600" y="2055219"/>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9" name="Google Shape;1839;gf7e3947c3d_0_9890"/>
            <p:cNvSpPr/>
            <p:nvPr/>
          </p:nvSpPr>
          <p:spPr>
            <a:xfrm>
              <a:off x="228600" y="1865072"/>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0" name="Google Shape;1840;gf7e3947c3d_0_9890"/>
            <p:cNvSpPr/>
            <p:nvPr/>
          </p:nvSpPr>
          <p:spPr>
            <a:xfrm>
              <a:off x="228600" y="1671044"/>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1" name="Google Shape;1841;gf7e3947c3d_0_9890"/>
            <p:cNvSpPr/>
            <p:nvPr/>
          </p:nvSpPr>
          <p:spPr>
            <a:xfrm>
              <a:off x="228600" y="1473135"/>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2" name="Google Shape;1842;gf7e3947c3d_0_9890"/>
            <p:cNvSpPr/>
            <p:nvPr/>
          </p:nvSpPr>
          <p:spPr>
            <a:xfrm>
              <a:off x="228600" y="1273287"/>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3" name="Google Shape;1843;gf7e3947c3d_0_9890"/>
            <p:cNvSpPr/>
            <p:nvPr/>
          </p:nvSpPr>
          <p:spPr>
            <a:xfrm rot="10800000">
              <a:off x="228600" y="309"/>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4" name="Google Shape;1844;gf7e3947c3d_0_9890"/>
            <p:cNvSpPr/>
            <p:nvPr/>
          </p:nvSpPr>
          <p:spPr>
            <a:xfrm rot="10800000">
              <a:off x="228600" y="210945"/>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5" name="Google Shape;1845;gf7e3947c3d_0_9890"/>
            <p:cNvSpPr/>
            <p:nvPr/>
          </p:nvSpPr>
          <p:spPr>
            <a:xfrm rot="10800000">
              <a:off x="228600" y="420572"/>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6" name="Google Shape;1846;gf7e3947c3d_0_9890"/>
            <p:cNvSpPr/>
            <p:nvPr/>
          </p:nvSpPr>
          <p:spPr>
            <a:xfrm rot="10800000">
              <a:off x="228600" y="629920"/>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7" name="Google Shape;1847;gf7e3947c3d_0_9890"/>
            <p:cNvSpPr/>
            <p:nvPr/>
          </p:nvSpPr>
          <p:spPr>
            <a:xfrm rot="10800000">
              <a:off x="228600" y="843448"/>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8" name="Google Shape;1848;gf7e3947c3d_0_9890"/>
            <p:cNvSpPr/>
            <p:nvPr/>
          </p:nvSpPr>
          <p:spPr>
            <a:xfrm rot="10800000">
              <a:off x="228600" y="1058756"/>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49" name="Google Shape;1849;gf7e3947c3d_0_9890"/>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50" name="Google Shape;1850;gf7e3947c3d_0_9890"/>
          <p:cNvSpPr txBox="1"/>
          <p:nvPr/>
        </p:nvSpPr>
        <p:spPr>
          <a:xfrm>
            <a:off x="5019675" y="1162850"/>
            <a:ext cx="6213900" cy="32700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US" sz="2800" b="0" i="0" u="none" strike="noStrike" cap="none">
                <a:solidFill>
                  <a:srgbClr val="303030"/>
                </a:solidFill>
                <a:latin typeface="DM Sans Medium"/>
                <a:ea typeface="DM Sans Medium"/>
                <a:cs typeface="DM Sans Medium"/>
                <a:sym typeface="DM Sans Medium"/>
              </a:rPr>
              <a:t>Click to edit section title </a:t>
            </a:r>
            <a:br>
              <a:rPr lang="en-US" sz="2800" b="0" i="0" u="none" strike="noStrike" cap="none">
                <a:solidFill>
                  <a:srgbClr val="303030"/>
                </a:solidFill>
                <a:latin typeface="DM Sans Medium"/>
                <a:ea typeface="DM Sans Medium"/>
                <a:cs typeface="DM Sans Medium"/>
                <a:sym typeface="DM Sans Medium"/>
              </a:rPr>
            </a:br>
            <a:r>
              <a:rPr lang="en-US"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169"/>
        <p:cNvGrpSpPr/>
        <p:nvPr/>
      </p:nvGrpSpPr>
      <p:grpSpPr>
        <a:xfrm>
          <a:off x="0" y="0"/>
          <a:ext cx="0" cy="0"/>
          <a:chOff x="0" y="0"/>
          <a:chExt cx="0" cy="0"/>
        </a:xfrm>
      </p:grpSpPr>
      <p:sp>
        <p:nvSpPr>
          <p:cNvPr id="170" name="Google Shape;170;p36"/>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1" name="Google Shape;171;p36"/>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6"/>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3" name="Google Shape;173;p36"/>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4" name="Google Shape;174;p36"/>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5" name="Google Shape;175;p36"/>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6" name="Google Shape;176;p36"/>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7" name="Google Shape;177;p36"/>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8" name="Google Shape;178;p36"/>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9" name="Google Shape;179;p36"/>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0" name="Google Shape;180;p36"/>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1" name="Google Shape;181;p36"/>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2" name="Google Shape;182;p36"/>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3" name="Google Shape;183;p36"/>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4" name="Google Shape;184;p36"/>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 name="Google Shape;185;p36"/>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 name="Google Shape;186;p36"/>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 name="Google Shape;187;p36"/>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 name="Google Shape;188;p36"/>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 name="Google Shape;189;p36"/>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 name="Google Shape;190;p36"/>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 name="Google Shape;191;p36"/>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 name="Google Shape;192;p36"/>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1851"/>
        <p:cNvGrpSpPr/>
        <p:nvPr/>
      </p:nvGrpSpPr>
      <p:grpSpPr>
        <a:xfrm>
          <a:off x="0" y="0"/>
          <a:ext cx="0" cy="0"/>
          <a:chOff x="0" y="0"/>
          <a:chExt cx="0" cy="0"/>
        </a:xfrm>
      </p:grpSpPr>
      <p:sp>
        <p:nvSpPr>
          <p:cNvPr id="1852" name="Google Shape;1852;gf7e3947c3d_0_992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3" name="Google Shape;1853;gf7e3947c3d_0_9921"/>
          <p:cNvSpPr txBox="1">
            <a:spLocks noGrp="1"/>
          </p:cNvSpPr>
          <p:nvPr>
            <p:ph type="title"/>
          </p:nvPr>
        </p:nvSpPr>
        <p:spPr>
          <a:xfrm>
            <a:off x="5019675" y="1072592"/>
            <a:ext cx="6200700" cy="3330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54" name="Google Shape;1854;gf7e3947c3d_0_9921"/>
          <p:cNvGrpSpPr/>
          <p:nvPr/>
        </p:nvGrpSpPr>
        <p:grpSpPr>
          <a:xfrm>
            <a:off x="-3" y="4477885"/>
            <a:ext cx="12191787" cy="2367643"/>
            <a:chOff x="228600" y="309"/>
            <a:chExt cx="14173200" cy="5028978"/>
          </a:xfrm>
        </p:grpSpPr>
        <p:sp>
          <p:nvSpPr>
            <p:cNvPr id="1855" name="Google Shape;1855;gf7e3947c3d_0_9921"/>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6" name="Google Shape;1856;gf7e3947c3d_0_9921"/>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7" name="Google Shape;1857;gf7e3947c3d_0_9921"/>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8" name="Google Shape;1858;gf7e3947c3d_0_9921"/>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59" name="Google Shape;1859;gf7e3947c3d_0_9921"/>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0" name="Google Shape;1860;gf7e3947c3d_0_9921"/>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1" name="Google Shape;1861;gf7e3947c3d_0_9921"/>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2" name="Google Shape;1862;gf7e3947c3d_0_9921"/>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3" name="Google Shape;1863;gf7e3947c3d_0_9921"/>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4" name="Google Shape;1864;gf7e3947c3d_0_9921"/>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5" name="Google Shape;1865;gf7e3947c3d_0_9921"/>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6" name="Google Shape;1866;gf7e3947c3d_0_9921"/>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7" name="Google Shape;1867;gf7e3947c3d_0_9921"/>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8" name="Google Shape;1868;gf7e3947c3d_0_9921"/>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69" name="Google Shape;1869;gf7e3947c3d_0_9921"/>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0" name="Google Shape;1870;gf7e3947c3d_0_9921"/>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1" name="Google Shape;1871;gf7e3947c3d_0_9921"/>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2" name="Google Shape;1872;gf7e3947c3d_0_9921"/>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3" name="Google Shape;1873;gf7e3947c3d_0_9921"/>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4" name="Google Shape;1874;gf7e3947c3d_0_9921"/>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5" name="Google Shape;1875;gf7e3947c3d_0_9921"/>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6" name="Google Shape;1876;gf7e3947c3d_0_9921"/>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7" name="Google Shape;1877;gf7e3947c3d_0_9921"/>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8" name="Google Shape;1878;gf7e3947c3d_0_9921"/>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79" name="Google Shape;1879;gf7e3947c3d_0_9921"/>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880" name="Google Shape;1880;gf7e3947c3d_0_9921"/>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881" name="Google Shape;1881;gf7e3947c3d_0_9921"/>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US"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1882"/>
        <p:cNvGrpSpPr/>
        <p:nvPr/>
      </p:nvGrpSpPr>
      <p:grpSpPr>
        <a:xfrm>
          <a:off x="0" y="0"/>
          <a:ext cx="0" cy="0"/>
          <a:chOff x="0" y="0"/>
          <a:chExt cx="0" cy="0"/>
        </a:xfrm>
      </p:grpSpPr>
      <p:sp>
        <p:nvSpPr>
          <p:cNvPr id="1883" name="Google Shape;1883;gf7e3947c3d_0_995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4" name="Google Shape;1884;gf7e3947c3d_0_9952"/>
          <p:cNvSpPr txBox="1">
            <a:spLocks noGrp="1"/>
          </p:cNvSpPr>
          <p:nvPr>
            <p:ph type="title"/>
          </p:nvPr>
        </p:nvSpPr>
        <p:spPr>
          <a:xfrm>
            <a:off x="5019673" y="990600"/>
            <a:ext cx="6877200" cy="3417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85" name="Google Shape;1885;gf7e3947c3d_0_9952"/>
          <p:cNvGrpSpPr/>
          <p:nvPr/>
        </p:nvGrpSpPr>
        <p:grpSpPr>
          <a:xfrm>
            <a:off x="-3" y="4477885"/>
            <a:ext cx="12191787" cy="2367643"/>
            <a:chOff x="228600" y="309"/>
            <a:chExt cx="14173200" cy="5028978"/>
          </a:xfrm>
        </p:grpSpPr>
        <p:sp>
          <p:nvSpPr>
            <p:cNvPr id="1886" name="Google Shape;1886;gf7e3947c3d_0_9952"/>
            <p:cNvSpPr/>
            <p:nvPr/>
          </p:nvSpPr>
          <p:spPr>
            <a:xfrm>
              <a:off x="228600" y="4880187"/>
              <a:ext cx="14173200" cy="1491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7" name="Google Shape;1887;gf7e3947c3d_0_9952"/>
            <p:cNvSpPr/>
            <p:nvPr/>
          </p:nvSpPr>
          <p:spPr>
            <a:xfrm>
              <a:off x="228600" y="4689651"/>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8" name="Google Shape;1888;gf7e3947c3d_0_9952"/>
            <p:cNvSpPr/>
            <p:nvPr/>
          </p:nvSpPr>
          <p:spPr>
            <a:xfrm>
              <a:off x="228600" y="4495624"/>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89" name="Google Shape;1889;gf7e3947c3d_0_9952"/>
            <p:cNvSpPr/>
            <p:nvPr/>
          </p:nvSpPr>
          <p:spPr>
            <a:xfrm>
              <a:off x="228600" y="4305476"/>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0" name="Google Shape;1890;gf7e3947c3d_0_9952"/>
            <p:cNvSpPr/>
            <p:nvPr/>
          </p:nvSpPr>
          <p:spPr>
            <a:xfrm>
              <a:off x="228600" y="4111449"/>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1" name="Google Shape;1891;gf7e3947c3d_0_9952"/>
            <p:cNvSpPr/>
            <p:nvPr/>
          </p:nvSpPr>
          <p:spPr>
            <a:xfrm>
              <a:off x="228600" y="3913540"/>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2" name="Google Shape;1892;gf7e3947c3d_0_9952"/>
            <p:cNvSpPr/>
            <p:nvPr/>
          </p:nvSpPr>
          <p:spPr>
            <a:xfrm>
              <a:off x="228600" y="3713692"/>
              <a:ext cx="14173200" cy="396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3" name="Google Shape;1893;gf7e3947c3d_0_9952"/>
            <p:cNvSpPr/>
            <p:nvPr/>
          </p:nvSpPr>
          <p:spPr>
            <a:xfrm rot="10800000">
              <a:off x="228600" y="2437833"/>
              <a:ext cx="14173200" cy="1491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4" name="Google Shape;1894;gf7e3947c3d_0_9952"/>
            <p:cNvSpPr/>
            <p:nvPr/>
          </p:nvSpPr>
          <p:spPr>
            <a:xfrm rot="10800000">
              <a:off x="228600" y="2648469"/>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5" name="Google Shape;1895;gf7e3947c3d_0_9952"/>
            <p:cNvSpPr/>
            <p:nvPr/>
          </p:nvSpPr>
          <p:spPr>
            <a:xfrm rot="10800000">
              <a:off x="228600" y="2858096"/>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6" name="Google Shape;1896;gf7e3947c3d_0_9952"/>
            <p:cNvSpPr/>
            <p:nvPr/>
          </p:nvSpPr>
          <p:spPr>
            <a:xfrm rot="10800000">
              <a:off x="228600" y="3067444"/>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7" name="Google Shape;1897;gf7e3947c3d_0_9952"/>
            <p:cNvSpPr/>
            <p:nvPr/>
          </p:nvSpPr>
          <p:spPr>
            <a:xfrm rot="10800000">
              <a:off x="228600" y="3280971"/>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8" name="Google Shape;1898;gf7e3947c3d_0_9952"/>
            <p:cNvSpPr/>
            <p:nvPr/>
          </p:nvSpPr>
          <p:spPr>
            <a:xfrm rot="10800000">
              <a:off x="228600" y="3496280"/>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899" name="Google Shape;1899;gf7e3947c3d_0_9952"/>
            <p:cNvSpPr/>
            <p:nvPr/>
          </p:nvSpPr>
          <p:spPr>
            <a:xfrm>
              <a:off x="228600" y="2249247"/>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0" name="Google Shape;1900;gf7e3947c3d_0_9952"/>
            <p:cNvSpPr/>
            <p:nvPr/>
          </p:nvSpPr>
          <p:spPr>
            <a:xfrm>
              <a:off x="228600" y="2055219"/>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1" name="Google Shape;1901;gf7e3947c3d_0_9952"/>
            <p:cNvSpPr/>
            <p:nvPr/>
          </p:nvSpPr>
          <p:spPr>
            <a:xfrm>
              <a:off x="228600" y="1865072"/>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2" name="Google Shape;1902;gf7e3947c3d_0_9952"/>
            <p:cNvSpPr/>
            <p:nvPr/>
          </p:nvSpPr>
          <p:spPr>
            <a:xfrm>
              <a:off x="228600" y="1671044"/>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3" name="Google Shape;1903;gf7e3947c3d_0_9952"/>
            <p:cNvSpPr/>
            <p:nvPr/>
          </p:nvSpPr>
          <p:spPr>
            <a:xfrm>
              <a:off x="228600" y="1473135"/>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4" name="Google Shape;1904;gf7e3947c3d_0_9952"/>
            <p:cNvSpPr/>
            <p:nvPr/>
          </p:nvSpPr>
          <p:spPr>
            <a:xfrm>
              <a:off x="228600" y="1273287"/>
              <a:ext cx="14173200" cy="396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5" name="Google Shape;1905;gf7e3947c3d_0_9952"/>
            <p:cNvSpPr/>
            <p:nvPr/>
          </p:nvSpPr>
          <p:spPr>
            <a:xfrm rot="10800000">
              <a:off x="228600" y="309"/>
              <a:ext cx="14173200" cy="1491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6" name="Google Shape;1906;gf7e3947c3d_0_9952"/>
            <p:cNvSpPr/>
            <p:nvPr/>
          </p:nvSpPr>
          <p:spPr>
            <a:xfrm rot="10800000">
              <a:off x="228600" y="210945"/>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7" name="Google Shape;1907;gf7e3947c3d_0_9952"/>
            <p:cNvSpPr/>
            <p:nvPr/>
          </p:nvSpPr>
          <p:spPr>
            <a:xfrm rot="10800000">
              <a:off x="228600" y="420572"/>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8" name="Google Shape;1908;gf7e3947c3d_0_9952"/>
            <p:cNvSpPr/>
            <p:nvPr/>
          </p:nvSpPr>
          <p:spPr>
            <a:xfrm rot="10800000">
              <a:off x="228600" y="629920"/>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09" name="Google Shape;1909;gf7e3947c3d_0_9952"/>
            <p:cNvSpPr/>
            <p:nvPr/>
          </p:nvSpPr>
          <p:spPr>
            <a:xfrm rot="10800000">
              <a:off x="228600" y="843448"/>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0" name="Google Shape;1910;gf7e3947c3d_0_9952"/>
            <p:cNvSpPr/>
            <p:nvPr/>
          </p:nvSpPr>
          <p:spPr>
            <a:xfrm rot="10800000">
              <a:off x="228600" y="1058756"/>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911" name="Google Shape;1911;gf7e3947c3d_0_9952"/>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12" name="Google Shape;1912;gf7e3947c3d_0_9952"/>
          <p:cNvSpPr txBox="1"/>
          <p:nvPr/>
        </p:nvSpPr>
        <p:spPr>
          <a:xfrm>
            <a:off x="5019675" y="445091"/>
            <a:ext cx="5782500" cy="7179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US"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1913"/>
        <p:cNvGrpSpPr/>
        <p:nvPr/>
      </p:nvGrpSpPr>
      <p:grpSpPr>
        <a:xfrm>
          <a:off x="0" y="0"/>
          <a:ext cx="0" cy="0"/>
          <a:chOff x="0" y="0"/>
          <a:chExt cx="0" cy="0"/>
        </a:xfrm>
      </p:grpSpPr>
      <p:sp>
        <p:nvSpPr>
          <p:cNvPr id="1914" name="Google Shape;1914;gf7e3947c3d_0_998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915" name="Google Shape;1915;gf7e3947c3d_0_9983"/>
          <p:cNvGrpSpPr/>
          <p:nvPr/>
        </p:nvGrpSpPr>
        <p:grpSpPr>
          <a:xfrm>
            <a:off x="-2" y="211"/>
            <a:ext cx="12191787" cy="6858017"/>
            <a:chOff x="228600" y="309"/>
            <a:chExt cx="14173200" cy="5028978"/>
          </a:xfrm>
        </p:grpSpPr>
        <p:sp>
          <p:nvSpPr>
            <p:cNvPr id="1916" name="Google Shape;1916;gf7e3947c3d_0_9983"/>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7" name="Google Shape;1917;gf7e3947c3d_0_9983"/>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8" name="Google Shape;1918;gf7e3947c3d_0_9983"/>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19" name="Google Shape;1919;gf7e3947c3d_0_9983"/>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0" name="Google Shape;1920;gf7e3947c3d_0_9983"/>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1" name="Google Shape;1921;gf7e3947c3d_0_9983"/>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2" name="Google Shape;1922;gf7e3947c3d_0_9983"/>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3" name="Google Shape;1923;gf7e3947c3d_0_9983"/>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4" name="Google Shape;1924;gf7e3947c3d_0_9983"/>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5" name="Google Shape;1925;gf7e3947c3d_0_9983"/>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6" name="Google Shape;1926;gf7e3947c3d_0_9983"/>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7" name="Google Shape;1927;gf7e3947c3d_0_9983"/>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8" name="Google Shape;1928;gf7e3947c3d_0_9983"/>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29" name="Google Shape;1929;gf7e3947c3d_0_9983"/>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0" name="Google Shape;1930;gf7e3947c3d_0_9983"/>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1" name="Google Shape;1931;gf7e3947c3d_0_9983"/>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2" name="Google Shape;1932;gf7e3947c3d_0_9983"/>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3" name="Google Shape;1933;gf7e3947c3d_0_9983"/>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4" name="Google Shape;1934;gf7e3947c3d_0_9983"/>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5" name="Google Shape;1935;gf7e3947c3d_0_9983"/>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6" name="Google Shape;1936;gf7e3947c3d_0_9983"/>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7" name="Google Shape;1937;gf7e3947c3d_0_9983"/>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8" name="Google Shape;1938;gf7e3947c3d_0_9983"/>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39" name="Google Shape;1939;gf7e3947c3d_0_9983"/>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40" name="Google Shape;1940;gf7e3947c3d_0_9983"/>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941" name="Google Shape;1941;gf7e3947c3d_0_9983"/>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42" name="Google Shape;1942;gf7e3947c3d_0_9983"/>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1943"/>
        <p:cNvGrpSpPr/>
        <p:nvPr/>
      </p:nvGrpSpPr>
      <p:grpSpPr>
        <a:xfrm>
          <a:off x="0" y="0"/>
          <a:ext cx="0" cy="0"/>
          <a:chOff x="0" y="0"/>
          <a:chExt cx="0" cy="0"/>
        </a:xfrm>
      </p:grpSpPr>
      <p:sp>
        <p:nvSpPr>
          <p:cNvPr id="1944" name="Google Shape;1944;gf7e3947c3d_0_10013"/>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5" name="Google Shape;1945;gf7e3947c3d_0_10013"/>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46" name="Google Shape;1946;gf7e3947c3d_0_10013"/>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1947"/>
        <p:cNvGrpSpPr/>
        <p:nvPr/>
      </p:nvGrpSpPr>
      <p:grpSpPr>
        <a:xfrm>
          <a:off x="0" y="0"/>
          <a:ext cx="0" cy="0"/>
          <a:chOff x="0" y="0"/>
          <a:chExt cx="0" cy="0"/>
        </a:xfrm>
      </p:grpSpPr>
      <p:sp>
        <p:nvSpPr>
          <p:cNvPr id="1948" name="Google Shape;1948;gf7e3947c3d_0_10017"/>
          <p:cNvSpPr/>
          <p:nvPr/>
        </p:nvSpPr>
        <p:spPr>
          <a:xfrm rot="-8100000">
            <a:off x="574758" y="2507860"/>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49" name="Google Shape;1949;gf7e3947c3d_0_10017"/>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50" name="Google Shape;1950;gf7e3947c3d_0_10017"/>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1951"/>
        <p:cNvGrpSpPr/>
        <p:nvPr/>
      </p:nvGrpSpPr>
      <p:grpSpPr>
        <a:xfrm>
          <a:off x="0" y="0"/>
          <a:ext cx="0" cy="0"/>
          <a:chOff x="0" y="0"/>
          <a:chExt cx="0" cy="0"/>
        </a:xfrm>
      </p:grpSpPr>
      <p:sp>
        <p:nvSpPr>
          <p:cNvPr id="1952" name="Google Shape;1952;gf7e3947c3d_0_10021"/>
          <p:cNvSpPr/>
          <p:nvPr/>
        </p:nvSpPr>
        <p:spPr>
          <a:xfrm rot="-8100000">
            <a:off x="554284" y="2507860"/>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53" name="Google Shape;1953;gf7e3947c3d_0_10021"/>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54" name="Google Shape;1954;gf7e3947c3d_0_10021"/>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1955"/>
        <p:cNvGrpSpPr/>
        <p:nvPr/>
      </p:nvGrpSpPr>
      <p:grpSpPr>
        <a:xfrm>
          <a:off x="0" y="0"/>
          <a:ext cx="0" cy="0"/>
          <a:chOff x="0" y="0"/>
          <a:chExt cx="0" cy="0"/>
        </a:xfrm>
      </p:grpSpPr>
      <p:sp>
        <p:nvSpPr>
          <p:cNvPr id="1956" name="Google Shape;1956;gf7e3947c3d_0_10025"/>
          <p:cNvSpPr/>
          <p:nvPr/>
        </p:nvSpPr>
        <p:spPr>
          <a:xfrm rot="-8100000">
            <a:off x="430997" y="2580549"/>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57" name="Google Shape;1957;gf7e3947c3d_0_10025"/>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58" name="Google Shape;1958;gf7e3947c3d_0_10025"/>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1959"/>
        <p:cNvGrpSpPr/>
        <p:nvPr/>
      </p:nvGrpSpPr>
      <p:grpSpPr>
        <a:xfrm>
          <a:off x="0" y="0"/>
          <a:ext cx="0" cy="0"/>
          <a:chOff x="0" y="0"/>
          <a:chExt cx="0" cy="0"/>
        </a:xfrm>
      </p:grpSpPr>
      <p:sp>
        <p:nvSpPr>
          <p:cNvPr id="1960" name="Google Shape;1960;gf7e3947c3d_0_10029"/>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1" name="Google Shape;1961;gf7e3947c3d_0_10029"/>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62" name="Google Shape;1962;gf7e3947c3d_0_10029"/>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1963" name="Google Shape;1963;gf7e3947c3d_0_10029"/>
          <p:cNvGrpSpPr/>
          <p:nvPr/>
        </p:nvGrpSpPr>
        <p:grpSpPr>
          <a:xfrm rot="10800000">
            <a:off x="616315" y="672906"/>
            <a:ext cx="566767" cy="575123"/>
            <a:chOff x="7550720" y="4020696"/>
            <a:chExt cx="1729002" cy="1754493"/>
          </a:xfrm>
        </p:grpSpPr>
        <p:sp>
          <p:nvSpPr>
            <p:cNvPr id="1964" name="Google Shape;1964;gf7e3947c3d_0_10029"/>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65" name="Google Shape;1965;gf7e3947c3d_0_10029"/>
            <p:cNvSpPr/>
            <p:nvPr/>
          </p:nvSpPr>
          <p:spPr>
            <a:xfrm rot="-2700000">
              <a:off x="7468585"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66" name="Google Shape;1966;gf7e3947c3d_0_10029"/>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1967" name="Google Shape;1967;gf7e3947c3d_0_10029"/>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1968" name="Google Shape;1968;gf7e3947c3d_0_10029"/>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1969"/>
        <p:cNvGrpSpPr/>
        <p:nvPr/>
      </p:nvGrpSpPr>
      <p:grpSpPr>
        <a:xfrm>
          <a:off x="0" y="0"/>
          <a:ext cx="0" cy="0"/>
          <a:chOff x="0" y="0"/>
          <a:chExt cx="0" cy="0"/>
        </a:xfrm>
      </p:grpSpPr>
      <p:sp>
        <p:nvSpPr>
          <p:cNvPr id="1970" name="Google Shape;1970;gf7e3947c3d_0_10039"/>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71" name="Google Shape;1971;gf7e3947c3d_0_10039"/>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972" name="Google Shape;1972;gf7e3947c3d_0_10039"/>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1973" name="Google Shape;1973;gf7e3947c3d_0_10039"/>
          <p:cNvPicPr preferRelativeResize="0"/>
          <p:nvPr/>
        </p:nvPicPr>
        <p:blipFill rotWithShape="1">
          <a:blip r:embed="rId2">
            <a:alphaModFix/>
          </a:blip>
          <a:srcRect b="30229"/>
          <a:stretch/>
        </p:blipFill>
        <p:spPr>
          <a:xfrm>
            <a:off x="1" y="984739"/>
            <a:ext cx="12192000" cy="3892063"/>
          </a:xfrm>
          <a:prstGeom prst="rect">
            <a:avLst/>
          </a:prstGeom>
          <a:solidFill>
            <a:schemeClr val="lt2"/>
          </a:solidFill>
          <a:ln>
            <a:noFill/>
          </a:ln>
        </p:spPr>
      </p:pic>
      <p:sp>
        <p:nvSpPr>
          <p:cNvPr id="1974" name="Google Shape;1974;gf7e3947c3d_0_10039"/>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5" name="Google Shape;1975;gf7e3947c3d_0_10039"/>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6" name="Google Shape;1976;gf7e3947c3d_0_10039"/>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7" name="Google Shape;1977;gf7e3947c3d_0_10039"/>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1978"/>
        <p:cNvGrpSpPr/>
        <p:nvPr/>
      </p:nvGrpSpPr>
      <p:grpSpPr>
        <a:xfrm>
          <a:off x="0" y="0"/>
          <a:ext cx="0" cy="0"/>
          <a:chOff x="0" y="0"/>
          <a:chExt cx="0" cy="0"/>
        </a:xfrm>
      </p:grpSpPr>
      <p:sp>
        <p:nvSpPr>
          <p:cNvPr id="1979" name="Google Shape;1979;gf7e3947c3d_0_10048"/>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0" name="Google Shape;1980;gf7e3947c3d_0_10048"/>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193"/>
        <p:cNvGrpSpPr/>
        <p:nvPr/>
      </p:nvGrpSpPr>
      <p:grpSpPr>
        <a:xfrm>
          <a:off x="0" y="0"/>
          <a:ext cx="0" cy="0"/>
          <a:chOff x="0" y="0"/>
          <a:chExt cx="0" cy="0"/>
        </a:xfrm>
      </p:grpSpPr>
      <p:sp>
        <p:nvSpPr>
          <p:cNvPr id="194" name="Google Shape;194;p30"/>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5" name="Google Shape;195;p30"/>
          <p:cNvSpPr txBox="1">
            <a:spLocks noGrp="1"/>
          </p:cNvSpPr>
          <p:nvPr>
            <p:ph type="title"/>
          </p:nvPr>
        </p:nvSpPr>
        <p:spPr>
          <a:xfrm>
            <a:off x="5019674" y="3575358"/>
            <a:ext cx="6353176" cy="87359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6" name="Google Shape;196;p30"/>
          <p:cNvGrpSpPr/>
          <p:nvPr/>
        </p:nvGrpSpPr>
        <p:grpSpPr>
          <a:xfrm>
            <a:off x="0" y="4477926"/>
            <a:ext cx="12192000" cy="2367623"/>
            <a:chOff x="228600" y="396"/>
            <a:chExt cx="14173200" cy="5028804"/>
          </a:xfrm>
        </p:grpSpPr>
        <p:sp>
          <p:nvSpPr>
            <p:cNvPr id="197" name="Google Shape;197;p30"/>
            <p:cNvSpPr/>
            <p:nvPr/>
          </p:nvSpPr>
          <p:spPr>
            <a:xfrm>
              <a:off x="228600" y="4880187"/>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8" name="Google Shape;198;p30"/>
            <p:cNvSpPr/>
            <p:nvPr/>
          </p:nvSpPr>
          <p:spPr>
            <a:xfrm>
              <a:off x="228600" y="4689651"/>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99" name="Google Shape;199;p30"/>
            <p:cNvSpPr/>
            <p:nvPr/>
          </p:nvSpPr>
          <p:spPr>
            <a:xfrm>
              <a:off x="228600" y="4495624"/>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0" name="Google Shape;200;p30"/>
            <p:cNvSpPr/>
            <p:nvPr/>
          </p:nvSpPr>
          <p:spPr>
            <a:xfrm>
              <a:off x="228600" y="4305476"/>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1" name="Google Shape;201;p30"/>
            <p:cNvSpPr/>
            <p:nvPr/>
          </p:nvSpPr>
          <p:spPr>
            <a:xfrm>
              <a:off x="228600" y="411144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 name="Google Shape;202;p30"/>
            <p:cNvSpPr/>
            <p:nvPr/>
          </p:nvSpPr>
          <p:spPr>
            <a:xfrm>
              <a:off x="228600" y="3913540"/>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 name="Google Shape;203;p30"/>
            <p:cNvSpPr/>
            <p:nvPr/>
          </p:nvSpPr>
          <p:spPr>
            <a:xfrm>
              <a:off x="228600" y="3713692"/>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4" name="Google Shape;204;p30"/>
            <p:cNvSpPr/>
            <p:nvPr/>
          </p:nvSpPr>
          <p:spPr>
            <a:xfrm rot="10800000">
              <a:off x="228600" y="2437920"/>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 name="Google Shape;205;p30"/>
            <p:cNvSpPr/>
            <p:nvPr/>
          </p:nvSpPr>
          <p:spPr>
            <a:xfrm rot="10800000">
              <a:off x="228600" y="2648479"/>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 name="Google Shape;206;p30"/>
            <p:cNvSpPr/>
            <p:nvPr/>
          </p:nvSpPr>
          <p:spPr>
            <a:xfrm rot="10800000">
              <a:off x="228600" y="285802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 name="Google Shape;207;p30"/>
            <p:cNvSpPr/>
            <p:nvPr/>
          </p:nvSpPr>
          <p:spPr>
            <a:xfrm rot="10800000">
              <a:off x="228600" y="3067579"/>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8" name="Google Shape;208;p30"/>
            <p:cNvSpPr/>
            <p:nvPr/>
          </p:nvSpPr>
          <p:spPr>
            <a:xfrm rot="10800000">
              <a:off x="228600" y="328100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 name="Google Shape;209;p30"/>
            <p:cNvSpPr/>
            <p:nvPr/>
          </p:nvSpPr>
          <p:spPr>
            <a:xfrm rot="10800000">
              <a:off x="228600" y="3496381"/>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 name="Google Shape;210;p30"/>
            <p:cNvSpPr/>
            <p:nvPr/>
          </p:nvSpPr>
          <p:spPr>
            <a:xfrm>
              <a:off x="228600" y="2249247"/>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1" name="Google Shape;211;p30"/>
            <p:cNvSpPr/>
            <p:nvPr/>
          </p:nvSpPr>
          <p:spPr>
            <a:xfrm>
              <a:off x="228600" y="205521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2" name="Google Shape;212;p30"/>
            <p:cNvSpPr/>
            <p:nvPr/>
          </p:nvSpPr>
          <p:spPr>
            <a:xfrm>
              <a:off x="228600" y="1865072"/>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3" name="Google Shape;213;p30"/>
            <p:cNvSpPr/>
            <p:nvPr/>
          </p:nvSpPr>
          <p:spPr>
            <a:xfrm>
              <a:off x="228600" y="1671044"/>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4" name="Google Shape;214;p30"/>
            <p:cNvSpPr/>
            <p:nvPr/>
          </p:nvSpPr>
          <p:spPr>
            <a:xfrm>
              <a:off x="228600" y="1473135"/>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5" name="Google Shape;215;p30"/>
            <p:cNvSpPr/>
            <p:nvPr/>
          </p:nvSpPr>
          <p:spPr>
            <a:xfrm>
              <a:off x="228600" y="1273287"/>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6" name="Google Shape;216;p30"/>
            <p:cNvSpPr/>
            <p:nvPr/>
          </p:nvSpPr>
          <p:spPr>
            <a:xfrm rot="10800000">
              <a:off x="228600" y="396"/>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7" name="Google Shape;217;p30"/>
            <p:cNvSpPr/>
            <p:nvPr/>
          </p:nvSpPr>
          <p:spPr>
            <a:xfrm rot="10800000">
              <a:off x="228600" y="210955"/>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8" name="Google Shape;218;p30"/>
            <p:cNvSpPr/>
            <p:nvPr/>
          </p:nvSpPr>
          <p:spPr>
            <a:xfrm rot="10800000">
              <a:off x="228600" y="420505"/>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9" name="Google Shape;219;p30"/>
            <p:cNvSpPr/>
            <p:nvPr/>
          </p:nvSpPr>
          <p:spPr>
            <a:xfrm rot="10800000">
              <a:off x="228600" y="630055"/>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0" name="Google Shape;220;p30"/>
            <p:cNvSpPr/>
            <p:nvPr/>
          </p:nvSpPr>
          <p:spPr>
            <a:xfrm rot="10800000">
              <a:off x="228600" y="843486"/>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1" name="Google Shape;221;p30"/>
            <p:cNvSpPr/>
            <p:nvPr/>
          </p:nvSpPr>
          <p:spPr>
            <a:xfrm rot="10800000">
              <a:off x="228600" y="1058857"/>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22" name="Google Shape;222;p30"/>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1981"/>
        <p:cNvGrpSpPr/>
        <p:nvPr/>
      </p:nvGrpSpPr>
      <p:grpSpPr>
        <a:xfrm>
          <a:off x="0" y="0"/>
          <a:ext cx="0" cy="0"/>
          <a:chOff x="0" y="0"/>
          <a:chExt cx="0" cy="0"/>
        </a:xfrm>
      </p:grpSpPr>
      <p:sp>
        <p:nvSpPr>
          <p:cNvPr id="1982" name="Google Shape;1982;gf7e3947c3d_0_10051"/>
          <p:cNvSpPr>
            <a:spLocks noGrp="1"/>
          </p:cNvSpPr>
          <p:nvPr>
            <p:ph type="pic" idx="2"/>
          </p:nvPr>
        </p:nvSpPr>
        <p:spPr>
          <a:xfrm>
            <a:off x="9144000" y="4338000"/>
            <a:ext cx="3048000" cy="2520000"/>
          </a:xfrm>
          <a:prstGeom prst="rect">
            <a:avLst/>
          </a:prstGeom>
          <a:noFill/>
          <a:ln>
            <a:noFill/>
          </a:ln>
        </p:spPr>
      </p:sp>
      <p:sp>
        <p:nvSpPr>
          <p:cNvPr id="1983" name="Google Shape;1983;gf7e3947c3d_0_10051"/>
          <p:cNvSpPr>
            <a:spLocks noGrp="1"/>
          </p:cNvSpPr>
          <p:nvPr>
            <p:ph type="pic" idx="3"/>
          </p:nvPr>
        </p:nvSpPr>
        <p:spPr>
          <a:xfrm>
            <a:off x="6096000" y="4338000"/>
            <a:ext cx="2996400" cy="2520000"/>
          </a:xfrm>
          <a:prstGeom prst="rect">
            <a:avLst/>
          </a:prstGeom>
          <a:noFill/>
          <a:ln>
            <a:noFill/>
          </a:ln>
        </p:spPr>
      </p:sp>
      <p:sp>
        <p:nvSpPr>
          <p:cNvPr id="1984" name="Google Shape;1984;gf7e3947c3d_0_10051"/>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5" name="Google Shape;1985;gf7e3947c3d_0_1005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86" name="Google Shape;1986;gf7e3947c3d_0_10051"/>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7" name="Google Shape;1987;gf7e3947c3d_0_10051"/>
          <p:cNvSpPr>
            <a:spLocks noGrp="1"/>
          </p:cNvSpPr>
          <p:nvPr>
            <p:ph type="pic" idx="4"/>
          </p:nvPr>
        </p:nvSpPr>
        <p:spPr>
          <a:xfrm>
            <a:off x="6096000" y="1"/>
            <a:ext cx="6096000" cy="1764600"/>
          </a:xfrm>
          <a:prstGeom prst="rect">
            <a:avLst/>
          </a:prstGeom>
          <a:noFill/>
          <a:ln>
            <a:noFill/>
          </a:ln>
        </p:spPr>
      </p:sp>
      <p:sp>
        <p:nvSpPr>
          <p:cNvPr id="1988" name="Google Shape;1988;gf7e3947c3d_0_10051"/>
          <p:cNvSpPr>
            <a:spLocks noGrp="1"/>
          </p:cNvSpPr>
          <p:nvPr>
            <p:ph type="pic" idx="5"/>
          </p:nvPr>
        </p:nvSpPr>
        <p:spPr>
          <a:xfrm>
            <a:off x="9144000" y="1830703"/>
            <a:ext cx="3048000" cy="2465400"/>
          </a:xfrm>
          <a:prstGeom prst="rect">
            <a:avLst/>
          </a:prstGeom>
          <a:noFill/>
          <a:ln>
            <a:noFill/>
          </a:ln>
        </p:spPr>
      </p:sp>
      <p:sp>
        <p:nvSpPr>
          <p:cNvPr id="1989" name="Google Shape;1989;gf7e3947c3d_0_10051"/>
          <p:cNvSpPr>
            <a:spLocks noGrp="1"/>
          </p:cNvSpPr>
          <p:nvPr>
            <p:ph type="pic" idx="6"/>
          </p:nvPr>
        </p:nvSpPr>
        <p:spPr>
          <a:xfrm>
            <a:off x="6096000" y="1830703"/>
            <a:ext cx="2996400" cy="2465400"/>
          </a:xfrm>
          <a:prstGeom prst="rect">
            <a:avLst/>
          </a:prstGeom>
          <a:noFill/>
          <a:ln>
            <a:noFill/>
          </a:ln>
        </p:spPr>
      </p:sp>
      <p:cxnSp>
        <p:nvCxnSpPr>
          <p:cNvPr id="1990" name="Google Shape;1990;gf7e3947c3d_0_10051"/>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91"/>
        <p:cNvGrpSpPr/>
        <p:nvPr/>
      </p:nvGrpSpPr>
      <p:grpSpPr>
        <a:xfrm>
          <a:off x="0" y="0"/>
          <a:ext cx="0" cy="0"/>
          <a:chOff x="0" y="0"/>
          <a:chExt cx="0" cy="0"/>
        </a:xfrm>
      </p:grpSpPr>
      <p:sp>
        <p:nvSpPr>
          <p:cNvPr id="1992" name="Google Shape;1992;gf7e3947c3d_0_10061"/>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3" name="Google Shape;1993;gf7e3947c3d_0_10061"/>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4" name="Google Shape;1994;gf7e3947c3d_0_10061"/>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5" name="Google Shape;1995;gf7e3947c3d_0_10061"/>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6" name="Google Shape;1996;gf7e3947c3d_0_10061"/>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7" name="Google Shape;1997;gf7e3947c3d_0_1006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8" name="Google Shape;1998;gf7e3947c3d_0_1006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9" name="Google Shape;1999;gf7e3947c3d_0_10061"/>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0"/>
        <p:cNvGrpSpPr/>
        <p:nvPr/>
      </p:nvGrpSpPr>
      <p:grpSpPr>
        <a:xfrm>
          <a:off x="0" y="0"/>
          <a:ext cx="0" cy="0"/>
          <a:chOff x="0" y="0"/>
          <a:chExt cx="0" cy="0"/>
        </a:xfrm>
      </p:grpSpPr>
      <p:sp>
        <p:nvSpPr>
          <p:cNvPr id="2001" name="Google Shape;2001;gf7e3947c3d_0_10070"/>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2" name="Google Shape;2002;gf7e3947c3d_0_10070"/>
          <p:cNvSpPr txBox="1">
            <a:spLocks noGrp="1"/>
          </p:cNvSpPr>
          <p:nvPr>
            <p:ph type="body" idx="1"/>
          </p:nvPr>
        </p:nvSpPr>
        <p:spPr>
          <a:xfrm>
            <a:off x="838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3" name="Google Shape;2003;gf7e3947c3d_0_10070"/>
          <p:cNvSpPr txBox="1">
            <a:spLocks noGrp="1"/>
          </p:cNvSpPr>
          <p:nvPr>
            <p:ph type="body" idx="2"/>
          </p:nvPr>
        </p:nvSpPr>
        <p:spPr>
          <a:xfrm>
            <a:off x="6172200" y="1825625"/>
            <a:ext cx="5181600" cy="43512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4" name="Google Shape;2004;gf7e3947c3d_0_100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05" name="Google Shape;2005;gf7e3947c3d_0_1007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06" name="Google Shape;2006;gf7e3947c3d_0_10070"/>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2012"/>
        <p:cNvGrpSpPr/>
        <p:nvPr/>
      </p:nvGrpSpPr>
      <p:grpSpPr>
        <a:xfrm>
          <a:off x="0" y="0"/>
          <a:ext cx="0" cy="0"/>
          <a:chOff x="0" y="0"/>
          <a:chExt cx="0" cy="0"/>
        </a:xfrm>
      </p:grpSpPr>
      <p:sp>
        <p:nvSpPr>
          <p:cNvPr id="2013" name="Google Shape;2013;g125f9dd616a_0_2368"/>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2014" name="Google Shape;2014;g125f9dd616a_0_2368"/>
          <p:cNvGrpSpPr/>
          <p:nvPr/>
        </p:nvGrpSpPr>
        <p:grpSpPr>
          <a:xfrm>
            <a:off x="-3" y="257"/>
            <a:ext cx="12191787" cy="4198694"/>
            <a:chOff x="228600" y="309"/>
            <a:chExt cx="14173200" cy="5028978"/>
          </a:xfrm>
        </p:grpSpPr>
        <p:sp>
          <p:nvSpPr>
            <p:cNvPr id="2015" name="Google Shape;2015;g125f9dd616a_0_2368"/>
            <p:cNvSpPr/>
            <p:nvPr/>
          </p:nvSpPr>
          <p:spPr>
            <a:xfrm>
              <a:off x="228600" y="4880187"/>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16" name="Google Shape;2016;g125f9dd616a_0_2368"/>
            <p:cNvSpPr/>
            <p:nvPr/>
          </p:nvSpPr>
          <p:spPr>
            <a:xfrm>
              <a:off x="228600" y="4689651"/>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17" name="Google Shape;2017;g125f9dd616a_0_2368"/>
            <p:cNvSpPr/>
            <p:nvPr/>
          </p:nvSpPr>
          <p:spPr>
            <a:xfrm>
              <a:off x="228600" y="4495624"/>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18" name="Google Shape;2018;g125f9dd616a_0_2368"/>
            <p:cNvSpPr/>
            <p:nvPr/>
          </p:nvSpPr>
          <p:spPr>
            <a:xfrm>
              <a:off x="228600" y="4305476"/>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19" name="Google Shape;2019;g125f9dd616a_0_2368"/>
            <p:cNvSpPr/>
            <p:nvPr/>
          </p:nvSpPr>
          <p:spPr>
            <a:xfrm>
              <a:off x="228600" y="4111449"/>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0" name="Google Shape;2020;g125f9dd616a_0_2368"/>
            <p:cNvSpPr/>
            <p:nvPr/>
          </p:nvSpPr>
          <p:spPr>
            <a:xfrm>
              <a:off x="228600" y="391354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1" name="Google Shape;2021;g125f9dd616a_0_2368"/>
            <p:cNvSpPr/>
            <p:nvPr/>
          </p:nvSpPr>
          <p:spPr>
            <a:xfrm>
              <a:off x="228600" y="3713692"/>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2" name="Google Shape;2022;g125f9dd616a_0_2368"/>
            <p:cNvSpPr/>
            <p:nvPr/>
          </p:nvSpPr>
          <p:spPr>
            <a:xfrm rot="10800000">
              <a:off x="228600" y="2437833"/>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3" name="Google Shape;2023;g125f9dd616a_0_2368"/>
            <p:cNvSpPr/>
            <p:nvPr/>
          </p:nvSpPr>
          <p:spPr>
            <a:xfrm rot="10800000">
              <a:off x="228600" y="2648469"/>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4" name="Google Shape;2024;g125f9dd616a_0_2368"/>
            <p:cNvSpPr/>
            <p:nvPr/>
          </p:nvSpPr>
          <p:spPr>
            <a:xfrm rot="10800000">
              <a:off x="228600" y="2858096"/>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5" name="Google Shape;2025;g125f9dd616a_0_2368"/>
            <p:cNvSpPr/>
            <p:nvPr/>
          </p:nvSpPr>
          <p:spPr>
            <a:xfrm rot="10800000">
              <a:off x="228600" y="3067444"/>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6" name="Google Shape;2026;g125f9dd616a_0_2368"/>
            <p:cNvSpPr/>
            <p:nvPr/>
          </p:nvSpPr>
          <p:spPr>
            <a:xfrm rot="10800000">
              <a:off x="228600" y="3280971"/>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7" name="Google Shape;2027;g125f9dd616a_0_2368"/>
            <p:cNvSpPr/>
            <p:nvPr/>
          </p:nvSpPr>
          <p:spPr>
            <a:xfrm rot="10800000">
              <a:off x="228600" y="3496280"/>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8" name="Google Shape;2028;g125f9dd616a_0_2368"/>
            <p:cNvSpPr/>
            <p:nvPr/>
          </p:nvSpPr>
          <p:spPr>
            <a:xfrm>
              <a:off x="228600" y="2249247"/>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29" name="Google Shape;2029;g125f9dd616a_0_2368"/>
            <p:cNvSpPr/>
            <p:nvPr/>
          </p:nvSpPr>
          <p:spPr>
            <a:xfrm>
              <a:off x="228600" y="2055219"/>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0" name="Google Shape;2030;g125f9dd616a_0_2368"/>
            <p:cNvSpPr/>
            <p:nvPr/>
          </p:nvSpPr>
          <p:spPr>
            <a:xfrm>
              <a:off x="228600" y="1865072"/>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1" name="Google Shape;2031;g125f9dd616a_0_2368"/>
            <p:cNvSpPr/>
            <p:nvPr/>
          </p:nvSpPr>
          <p:spPr>
            <a:xfrm>
              <a:off x="228600" y="1671044"/>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2" name="Google Shape;2032;g125f9dd616a_0_2368"/>
            <p:cNvSpPr/>
            <p:nvPr/>
          </p:nvSpPr>
          <p:spPr>
            <a:xfrm>
              <a:off x="228600" y="1473135"/>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3" name="Google Shape;2033;g125f9dd616a_0_2368"/>
            <p:cNvSpPr/>
            <p:nvPr/>
          </p:nvSpPr>
          <p:spPr>
            <a:xfrm>
              <a:off x="228600" y="1273287"/>
              <a:ext cx="14173200" cy="396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4" name="Google Shape;2034;g125f9dd616a_0_2368"/>
            <p:cNvSpPr/>
            <p:nvPr/>
          </p:nvSpPr>
          <p:spPr>
            <a:xfrm rot="10800000">
              <a:off x="228600" y="309"/>
              <a:ext cx="14173200" cy="1491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5" name="Google Shape;2035;g125f9dd616a_0_2368"/>
            <p:cNvSpPr/>
            <p:nvPr/>
          </p:nvSpPr>
          <p:spPr>
            <a:xfrm rot="10800000">
              <a:off x="228600" y="210945"/>
              <a:ext cx="14173200" cy="1290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6" name="Google Shape;2036;g125f9dd616a_0_2368"/>
            <p:cNvSpPr/>
            <p:nvPr/>
          </p:nvSpPr>
          <p:spPr>
            <a:xfrm rot="10800000">
              <a:off x="228600" y="420572"/>
              <a:ext cx="14173200" cy="1134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7" name="Google Shape;2037;g125f9dd616a_0_2368"/>
            <p:cNvSpPr/>
            <p:nvPr/>
          </p:nvSpPr>
          <p:spPr>
            <a:xfrm rot="10800000">
              <a:off x="228600" y="629920"/>
              <a:ext cx="14173200" cy="942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8" name="Google Shape;2038;g125f9dd616a_0_2368"/>
            <p:cNvSpPr/>
            <p:nvPr/>
          </p:nvSpPr>
          <p:spPr>
            <a:xfrm rot="10800000">
              <a:off x="228600" y="843448"/>
              <a:ext cx="14173200" cy="747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39" name="Google Shape;2039;g125f9dd616a_0_2368"/>
            <p:cNvSpPr/>
            <p:nvPr/>
          </p:nvSpPr>
          <p:spPr>
            <a:xfrm rot="10800000">
              <a:off x="228600" y="1058756"/>
              <a:ext cx="14173200" cy="5730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2040" name="Google Shape;2040;g125f9dd616a_0_2368"/>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2041" name="Google Shape;2041;g125f9dd616a_0_236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2042" name="Google Shape;2042;g125f9dd616a_0_236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3" name="Google Shape;2043;g125f9dd616a_0_236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4" name="Google Shape;2044;g125f9dd616a_0_2368"/>
          <p:cNvSpPr txBox="1">
            <a:spLocks noGrp="1"/>
          </p:cNvSpPr>
          <p:nvPr>
            <p:ph type="body" idx="3"/>
          </p:nvPr>
        </p:nvSpPr>
        <p:spPr>
          <a:xfrm>
            <a:off x="6010010" y="5957402"/>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5" name="Google Shape;2045;g125f9dd616a_0_2368"/>
          <p:cNvSpPr txBox="1">
            <a:spLocks noGrp="1"/>
          </p:cNvSpPr>
          <p:nvPr>
            <p:ph type="body" idx="4"/>
          </p:nvPr>
        </p:nvSpPr>
        <p:spPr>
          <a:xfrm>
            <a:off x="10097332" y="5624173"/>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chemeClr val="dk1"/>
              </a:buClr>
              <a:buSzPts val="1200"/>
              <a:buNone/>
              <a:defRPr sz="1200">
                <a:solidFill>
                  <a:schemeClr val="dk1"/>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046" name="Google Shape;2046;g125f9dd616a_0_2368"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2047"/>
        <p:cNvGrpSpPr/>
        <p:nvPr/>
      </p:nvGrpSpPr>
      <p:grpSpPr>
        <a:xfrm>
          <a:off x="0" y="0"/>
          <a:ext cx="0" cy="0"/>
          <a:chOff x="0" y="0"/>
          <a:chExt cx="0" cy="0"/>
        </a:xfrm>
      </p:grpSpPr>
      <p:sp>
        <p:nvSpPr>
          <p:cNvPr id="2048" name="Google Shape;2048;g125f9dd616a_0_2403"/>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49" name="Google Shape;2049;g125f9dd616a_0_2403"/>
          <p:cNvSpPr txBox="1">
            <a:spLocks noGrp="1"/>
          </p:cNvSpPr>
          <p:nvPr>
            <p:ph type="title"/>
          </p:nvPr>
        </p:nvSpPr>
        <p:spPr>
          <a:xfrm>
            <a:off x="5212080" y="990600"/>
            <a:ext cx="6152100" cy="50772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050" name="Google Shape;2050;g125f9dd616a_0_2403"/>
          <p:cNvGrpSpPr/>
          <p:nvPr/>
        </p:nvGrpSpPr>
        <p:grpSpPr>
          <a:xfrm>
            <a:off x="-3" y="4477885"/>
            <a:ext cx="12191787" cy="2367643"/>
            <a:chOff x="228600" y="309"/>
            <a:chExt cx="14173200" cy="5028978"/>
          </a:xfrm>
        </p:grpSpPr>
        <p:sp>
          <p:nvSpPr>
            <p:cNvPr id="2051" name="Google Shape;2051;g125f9dd616a_0_2403"/>
            <p:cNvSpPr/>
            <p:nvPr/>
          </p:nvSpPr>
          <p:spPr>
            <a:xfrm>
              <a:off x="228600" y="4880187"/>
              <a:ext cx="14173200" cy="1491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2" name="Google Shape;2052;g125f9dd616a_0_2403"/>
            <p:cNvSpPr/>
            <p:nvPr/>
          </p:nvSpPr>
          <p:spPr>
            <a:xfrm>
              <a:off x="228600" y="4689651"/>
              <a:ext cx="14173200" cy="1290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3" name="Google Shape;2053;g125f9dd616a_0_2403"/>
            <p:cNvSpPr/>
            <p:nvPr/>
          </p:nvSpPr>
          <p:spPr>
            <a:xfrm>
              <a:off x="228600" y="4495624"/>
              <a:ext cx="14173200" cy="1134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4" name="Google Shape;2054;g125f9dd616a_0_2403"/>
            <p:cNvSpPr/>
            <p:nvPr/>
          </p:nvSpPr>
          <p:spPr>
            <a:xfrm>
              <a:off x="228600" y="4305476"/>
              <a:ext cx="14173200" cy="942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5" name="Google Shape;2055;g125f9dd616a_0_2403"/>
            <p:cNvSpPr/>
            <p:nvPr/>
          </p:nvSpPr>
          <p:spPr>
            <a:xfrm>
              <a:off x="228600" y="4111449"/>
              <a:ext cx="14173200" cy="747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6" name="Google Shape;2056;g125f9dd616a_0_2403"/>
            <p:cNvSpPr/>
            <p:nvPr/>
          </p:nvSpPr>
          <p:spPr>
            <a:xfrm>
              <a:off x="228600" y="3913540"/>
              <a:ext cx="14173200" cy="573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7" name="Google Shape;2057;g125f9dd616a_0_2403"/>
            <p:cNvSpPr/>
            <p:nvPr/>
          </p:nvSpPr>
          <p:spPr>
            <a:xfrm>
              <a:off x="228600" y="3713692"/>
              <a:ext cx="14173200" cy="396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8" name="Google Shape;2058;g125f9dd616a_0_2403"/>
            <p:cNvSpPr/>
            <p:nvPr/>
          </p:nvSpPr>
          <p:spPr>
            <a:xfrm rot="10800000">
              <a:off x="228600" y="2437833"/>
              <a:ext cx="14173200" cy="1491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59" name="Google Shape;2059;g125f9dd616a_0_2403"/>
            <p:cNvSpPr/>
            <p:nvPr/>
          </p:nvSpPr>
          <p:spPr>
            <a:xfrm rot="10800000">
              <a:off x="228600" y="2648469"/>
              <a:ext cx="14173200" cy="1290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0" name="Google Shape;2060;g125f9dd616a_0_2403"/>
            <p:cNvSpPr/>
            <p:nvPr/>
          </p:nvSpPr>
          <p:spPr>
            <a:xfrm rot="10800000">
              <a:off x="228600" y="2858096"/>
              <a:ext cx="14173200" cy="1134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1" name="Google Shape;2061;g125f9dd616a_0_2403"/>
            <p:cNvSpPr/>
            <p:nvPr/>
          </p:nvSpPr>
          <p:spPr>
            <a:xfrm rot="10800000">
              <a:off x="228600" y="3067444"/>
              <a:ext cx="14173200" cy="942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2" name="Google Shape;2062;g125f9dd616a_0_2403"/>
            <p:cNvSpPr/>
            <p:nvPr/>
          </p:nvSpPr>
          <p:spPr>
            <a:xfrm rot="10800000">
              <a:off x="228600" y="3280971"/>
              <a:ext cx="14173200" cy="747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3" name="Google Shape;2063;g125f9dd616a_0_2403"/>
            <p:cNvSpPr/>
            <p:nvPr/>
          </p:nvSpPr>
          <p:spPr>
            <a:xfrm rot="10800000">
              <a:off x="228600" y="3496280"/>
              <a:ext cx="14173200" cy="573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4" name="Google Shape;2064;g125f9dd616a_0_2403"/>
            <p:cNvSpPr/>
            <p:nvPr/>
          </p:nvSpPr>
          <p:spPr>
            <a:xfrm>
              <a:off x="228600" y="2249247"/>
              <a:ext cx="14173200" cy="1290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5" name="Google Shape;2065;g125f9dd616a_0_2403"/>
            <p:cNvSpPr/>
            <p:nvPr/>
          </p:nvSpPr>
          <p:spPr>
            <a:xfrm>
              <a:off x="228600" y="2055219"/>
              <a:ext cx="14173200" cy="1134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6" name="Google Shape;2066;g125f9dd616a_0_2403"/>
            <p:cNvSpPr/>
            <p:nvPr/>
          </p:nvSpPr>
          <p:spPr>
            <a:xfrm>
              <a:off x="228600" y="1865072"/>
              <a:ext cx="14173200" cy="942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7" name="Google Shape;2067;g125f9dd616a_0_2403"/>
            <p:cNvSpPr/>
            <p:nvPr/>
          </p:nvSpPr>
          <p:spPr>
            <a:xfrm>
              <a:off x="228600" y="1671044"/>
              <a:ext cx="14173200" cy="747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8" name="Google Shape;2068;g125f9dd616a_0_2403"/>
            <p:cNvSpPr/>
            <p:nvPr/>
          </p:nvSpPr>
          <p:spPr>
            <a:xfrm>
              <a:off x="228600" y="1473135"/>
              <a:ext cx="14173200" cy="573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69" name="Google Shape;2069;g125f9dd616a_0_2403"/>
            <p:cNvSpPr/>
            <p:nvPr/>
          </p:nvSpPr>
          <p:spPr>
            <a:xfrm>
              <a:off x="228600" y="1273287"/>
              <a:ext cx="14173200" cy="396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0" name="Google Shape;2070;g125f9dd616a_0_2403"/>
            <p:cNvSpPr/>
            <p:nvPr/>
          </p:nvSpPr>
          <p:spPr>
            <a:xfrm rot="10800000">
              <a:off x="228600" y="309"/>
              <a:ext cx="14173200" cy="1491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1" name="Google Shape;2071;g125f9dd616a_0_2403"/>
            <p:cNvSpPr/>
            <p:nvPr/>
          </p:nvSpPr>
          <p:spPr>
            <a:xfrm rot="10800000">
              <a:off x="228600" y="210945"/>
              <a:ext cx="14173200" cy="1290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2" name="Google Shape;2072;g125f9dd616a_0_2403"/>
            <p:cNvSpPr/>
            <p:nvPr/>
          </p:nvSpPr>
          <p:spPr>
            <a:xfrm rot="10800000">
              <a:off x="228600" y="420572"/>
              <a:ext cx="14173200" cy="1134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3" name="Google Shape;2073;g125f9dd616a_0_2403"/>
            <p:cNvSpPr/>
            <p:nvPr/>
          </p:nvSpPr>
          <p:spPr>
            <a:xfrm rot="10800000">
              <a:off x="228600" y="629920"/>
              <a:ext cx="14173200" cy="942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4" name="Google Shape;2074;g125f9dd616a_0_2403"/>
            <p:cNvSpPr/>
            <p:nvPr/>
          </p:nvSpPr>
          <p:spPr>
            <a:xfrm rot="10800000">
              <a:off x="228600" y="843448"/>
              <a:ext cx="14173200" cy="747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75" name="Google Shape;2075;g125f9dd616a_0_2403"/>
            <p:cNvSpPr/>
            <p:nvPr/>
          </p:nvSpPr>
          <p:spPr>
            <a:xfrm rot="10800000">
              <a:off x="228600" y="1058756"/>
              <a:ext cx="14173200" cy="57300"/>
            </a:xfrm>
            <a:prstGeom prst="rect">
              <a:avLst/>
            </a:prstGeom>
            <a:solidFill>
              <a:srgbClr val="031D40">
                <a:alpha val="478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076" name="Google Shape;2076;g125f9dd616a_0_2403"/>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77"/>
        <p:cNvGrpSpPr/>
        <p:nvPr/>
      </p:nvGrpSpPr>
      <p:grpSpPr>
        <a:xfrm>
          <a:off x="0" y="0"/>
          <a:ext cx="0" cy="0"/>
          <a:chOff x="0" y="0"/>
          <a:chExt cx="0" cy="0"/>
        </a:xfrm>
      </p:grpSpPr>
      <p:sp>
        <p:nvSpPr>
          <p:cNvPr id="2078" name="Google Shape;2078;g125f9dd616a_0_2433"/>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9" name="Google Shape;2079;g125f9dd616a_0_2433"/>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80" name="Google Shape;2080;g125f9dd616a_0_24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81" name="Google Shape;2081;g125f9dd616a_0_243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82" name="Google Shape;2082;g125f9dd616a_0_2433"/>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2083"/>
        <p:cNvGrpSpPr/>
        <p:nvPr/>
      </p:nvGrpSpPr>
      <p:grpSpPr>
        <a:xfrm>
          <a:off x="0" y="0"/>
          <a:ext cx="0" cy="0"/>
          <a:chOff x="0" y="0"/>
          <a:chExt cx="0" cy="0"/>
        </a:xfrm>
      </p:grpSpPr>
      <p:sp>
        <p:nvSpPr>
          <p:cNvPr id="2084" name="Google Shape;2084;g125f9dd616a_0_2439"/>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85" name="Google Shape;2085;g125f9dd616a_0_243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6" name="Google Shape;2086;g125f9dd616a_0_243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87" name="Google Shape;2087;g125f9dd616a_0_243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88" name="Google Shape;2088;g125f9dd616a_0_243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2089"/>
        <p:cNvGrpSpPr/>
        <p:nvPr/>
      </p:nvGrpSpPr>
      <p:grpSpPr>
        <a:xfrm>
          <a:off x="0" y="0"/>
          <a:ext cx="0" cy="0"/>
          <a:chOff x="0" y="0"/>
          <a:chExt cx="0" cy="0"/>
        </a:xfrm>
      </p:grpSpPr>
      <p:sp>
        <p:nvSpPr>
          <p:cNvPr id="2090" name="Google Shape;2090;g125f9dd616a_0_2445"/>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1" name="Google Shape;2091;g125f9dd616a_0_2445"/>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lt1"/>
              </a:buClr>
              <a:buSzPts val="3000"/>
              <a:buFont typeface="DM Sans Medium"/>
              <a:buNone/>
              <a:defRPr sz="3000" b="0" i="0">
                <a:solidFill>
                  <a:schemeClr val="lt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2" name="Google Shape;2092;g125f9dd616a_0_2445"/>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3" name="Google Shape;2093;g125f9dd616a_0_2445"/>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4" name="Google Shape;2094;g125f9dd616a_0_2445"/>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5" name="Google Shape;2095;g125f9dd616a_0_2445"/>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6" name="Google Shape;2096;g125f9dd616a_0_2445"/>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7" name="Google Shape;2097;g125f9dd616a_0_2445"/>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8" name="Google Shape;2098;g125f9dd616a_0_2445"/>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099" name="Google Shape;2099;g125f9dd616a_0_2445"/>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0" name="Google Shape;2100;g125f9dd616a_0_2445"/>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1" name="Google Shape;2101;g125f9dd616a_0_2445"/>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2" name="Google Shape;2102;g125f9dd616a_0_2445"/>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3" name="Google Shape;2103;g125f9dd616a_0_2445"/>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4" name="Google Shape;2104;g125f9dd616a_0_2445"/>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5" name="Google Shape;2105;g125f9dd616a_0_2445"/>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6" name="Google Shape;2106;g125f9dd616a_0_2445"/>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7" name="Google Shape;2107;g125f9dd616a_0_2445"/>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8" name="Google Shape;2108;g125f9dd616a_0_2445"/>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09" name="Google Shape;2109;g125f9dd616a_0_2445"/>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10" name="Google Shape;2110;g125f9dd616a_0_2445"/>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11" name="Google Shape;2111;g125f9dd616a_0_2445"/>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12" name="Google Shape;2112;g125f9dd616a_0_2445"/>
          <p:cNvSpPr/>
          <p:nvPr/>
        </p:nvSpPr>
        <p:spPr>
          <a:xfrm rot="-8100000">
            <a:off x="334056" y="1733008"/>
            <a:ext cx="3590123" cy="3590123"/>
          </a:xfrm>
          <a:prstGeom prst="corner">
            <a:avLst>
              <a:gd name="adj1" fmla="val 20121"/>
              <a:gd name="adj2" fmla="val 20273"/>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2113"/>
        <p:cNvGrpSpPr/>
        <p:nvPr/>
      </p:nvGrpSpPr>
      <p:grpSpPr>
        <a:xfrm>
          <a:off x="0" y="0"/>
          <a:ext cx="0" cy="0"/>
          <a:chOff x="0" y="0"/>
          <a:chExt cx="0" cy="0"/>
        </a:xfrm>
      </p:grpSpPr>
      <p:sp>
        <p:nvSpPr>
          <p:cNvPr id="2114" name="Google Shape;2114;g125f9dd616a_0_246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15" name="Google Shape;2115;g125f9dd616a_0_246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116" name="Google Shape;2116;g125f9dd616a_0_246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117" name="Google Shape;2117;g125f9dd616a_0_2469"/>
          <p:cNvGrpSpPr/>
          <p:nvPr/>
        </p:nvGrpSpPr>
        <p:grpSpPr>
          <a:xfrm>
            <a:off x="481834" y="896730"/>
            <a:ext cx="430723" cy="760924"/>
            <a:chOff x="5962290" y="432751"/>
            <a:chExt cx="1057509" cy="1754493"/>
          </a:xfrm>
        </p:grpSpPr>
        <p:sp>
          <p:nvSpPr>
            <p:cNvPr id="2118" name="Google Shape;2118;g125f9dd616a_0_2469"/>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119" name="Google Shape;2119;g125f9dd616a_0_2469"/>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120" name="Google Shape;2120;g125f9dd616a_0_246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2121"/>
        <p:cNvGrpSpPr/>
        <p:nvPr/>
      </p:nvGrpSpPr>
      <p:grpSpPr>
        <a:xfrm>
          <a:off x="0" y="0"/>
          <a:ext cx="0" cy="0"/>
          <a:chOff x="0" y="0"/>
          <a:chExt cx="0" cy="0"/>
        </a:xfrm>
      </p:grpSpPr>
      <p:sp>
        <p:nvSpPr>
          <p:cNvPr id="2122" name="Google Shape;2122;g125f9dd616a_0_247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23" name="Google Shape;2123;g125f9dd616a_0_2477"/>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124" name="Google Shape;2124;g125f9dd616a_0_247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125" name="Google Shape;2125;g125f9dd616a_0_2477"/>
          <p:cNvGrpSpPr/>
          <p:nvPr/>
        </p:nvGrpSpPr>
        <p:grpSpPr>
          <a:xfrm>
            <a:off x="481834" y="896730"/>
            <a:ext cx="430723" cy="760924"/>
            <a:chOff x="5962290" y="432751"/>
            <a:chExt cx="1057509" cy="1754493"/>
          </a:xfrm>
        </p:grpSpPr>
        <p:sp>
          <p:nvSpPr>
            <p:cNvPr id="2126" name="Google Shape;2126;g125f9dd616a_0_2477"/>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127" name="Google Shape;2127;g125f9dd616a_0_2477"/>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128" name="Google Shape;2128;g125f9dd616a_0_247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223"/>
        <p:cNvGrpSpPr/>
        <p:nvPr/>
      </p:nvGrpSpPr>
      <p:grpSpPr>
        <a:xfrm>
          <a:off x="0" y="0"/>
          <a:ext cx="0" cy="0"/>
          <a:chOff x="0" y="0"/>
          <a:chExt cx="0" cy="0"/>
        </a:xfrm>
      </p:grpSpPr>
      <p:sp>
        <p:nvSpPr>
          <p:cNvPr id="224" name="Google Shape;224;p3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32"/>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6" name="Google Shape;226;p3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227" name="Google Shape;227;p32"/>
          <p:cNvGrpSpPr/>
          <p:nvPr/>
        </p:nvGrpSpPr>
        <p:grpSpPr>
          <a:xfrm>
            <a:off x="481582" y="896740"/>
            <a:ext cx="430723" cy="760860"/>
            <a:chOff x="5962307" y="432768"/>
            <a:chExt cx="1057621" cy="1754327"/>
          </a:xfrm>
        </p:grpSpPr>
        <p:sp>
          <p:nvSpPr>
            <p:cNvPr id="228" name="Google Shape;228;p32"/>
            <p:cNvSpPr/>
            <p:nvPr/>
          </p:nvSpPr>
          <p:spPr>
            <a:xfrm rot="8100000">
              <a:off x="5871258" y="1536756"/>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29" name="Google Shape;229;p32"/>
            <p:cNvSpPr/>
            <p:nvPr/>
          </p:nvSpPr>
          <p:spPr>
            <a:xfrm rot="-8100000">
              <a:off x="5880397" y="830911"/>
              <a:ext cx="1230581" cy="2521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30" name="Google Shape;230;p3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29"/>
        <p:cNvGrpSpPr/>
        <p:nvPr/>
      </p:nvGrpSpPr>
      <p:grpSpPr>
        <a:xfrm>
          <a:off x="0" y="0"/>
          <a:ext cx="0" cy="0"/>
          <a:chOff x="0" y="0"/>
          <a:chExt cx="0" cy="0"/>
        </a:xfrm>
      </p:grpSpPr>
      <p:sp>
        <p:nvSpPr>
          <p:cNvPr id="2130" name="Google Shape;2130;g125f9dd616a_0_2485"/>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1" name="Google Shape;2131;g125f9dd616a_0_248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32" name="Google Shape;2132;g125f9dd616a_0_2485"/>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2133"/>
        <p:cNvGrpSpPr/>
        <p:nvPr/>
      </p:nvGrpSpPr>
      <p:grpSpPr>
        <a:xfrm>
          <a:off x="0" y="0"/>
          <a:ext cx="0" cy="0"/>
          <a:chOff x="0" y="0"/>
          <a:chExt cx="0" cy="0"/>
        </a:xfrm>
      </p:grpSpPr>
      <p:sp>
        <p:nvSpPr>
          <p:cNvPr id="2134" name="Google Shape;2134;g125f9dd616a_0_2489"/>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35" name="Google Shape;2135;g125f9dd616a_0_248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6" name="Google Shape;2136;g125f9dd616a_0_248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7" name="Google Shape;2137;g125f9dd616a_0_248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38" name="Google Shape;2138;g125f9dd616a_0_2489"/>
          <p:cNvSpPr>
            <a:spLocks noGrp="1"/>
          </p:cNvSpPr>
          <p:nvPr>
            <p:ph type="pic" idx="2"/>
          </p:nvPr>
        </p:nvSpPr>
        <p:spPr>
          <a:xfrm>
            <a:off x="1" y="2266462"/>
            <a:ext cx="6096000" cy="4591500"/>
          </a:xfrm>
          <a:prstGeom prst="rect">
            <a:avLst/>
          </a:prstGeom>
          <a:noFill/>
          <a:ln>
            <a:noFill/>
          </a:ln>
        </p:spPr>
      </p:sp>
      <p:pic>
        <p:nvPicPr>
          <p:cNvPr id="2139" name="Google Shape;2139;g125f9dd616a_0_2489"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Break Quote 4">
  <p:cSld name="Section Break Quote 4">
    <p:spTree>
      <p:nvGrpSpPr>
        <p:cNvPr id="1" name="Shape 2140"/>
        <p:cNvGrpSpPr/>
        <p:nvPr/>
      </p:nvGrpSpPr>
      <p:grpSpPr>
        <a:xfrm>
          <a:off x="0" y="0"/>
          <a:ext cx="0" cy="0"/>
          <a:chOff x="0" y="0"/>
          <a:chExt cx="0" cy="0"/>
        </a:xfrm>
      </p:grpSpPr>
      <p:sp>
        <p:nvSpPr>
          <p:cNvPr id="2141" name="Google Shape;2141;g125f9dd616a_0_2496"/>
          <p:cNvSpPr/>
          <p:nvPr/>
        </p:nvSpPr>
        <p:spPr>
          <a:xfrm rot="-8100000">
            <a:off x="554284" y="2507861"/>
            <a:ext cx="2080591" cy="2080591"/>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142" name="Google Shape;2142;g125f9dd616a_0_2496"/>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43" name="Google Shape;2143;g125f9dd616a_0_2496"/>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7_Client Stories 1">
  <p:cSld name="7_Client Stories 1">
    <p:spTree>
      <p:nvGrpSpPr>
        <p:cNvPr id="1" name="Shape 2144"/>
        <p:cNvGrpSpPr/>
        <p:nvPr/>
      </p:nvGrpSpPr>
      <p:grpSpPr>
        <a:xfrm>
          <a:off x="0" y="0"/>
          <a:ext cx="0" cy="0"/>
          <a:chOff x="0" y="0"/>
          <a:chExt cx="0" cy="0"/>
        </a:xfrm>
      </p:grpSpPr>
      <p:sp>
        <p:nvSpPr>
          <p:cNvPr id="2145" name="Google Shape;2145;g125f9dd616a_0_2500"/>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46" name="Google Shape;2146;g125f9dd616a_0_2500"/>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SzPts val="3200"/>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47" name="Google Shape;2147;g125f9dd616a_0_2500"/>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381000" algn="l" rtl="0">
              <a:lnSpc>
                <a:spcPct val="110000"/>
              </a:lnSpc>
              <a:spcBef>
                <a:spcPts val="1000"/>
              </a:spcBef>
              <a:spcAft>
                <a:spcPts val="0"/>
              </a:spcAft>
              <a:buSzPts val="2400"/>
              <a:buChar char="•"/>
              <a:defRPr sz="3200">
                <a:solidFill>
                  <a:schemeClr val="lt1"/>
                </a:solidFill>
              </a:defRPr>
            </a:lvl1pPr>
            <a:lvl2pPr marL="914400" lvl="1" indent="-355600" algn="l" rtl="0">
              <a:lnSpc>
                <a:spcPct val="110000"/>
              </a:lnSpc>
              <a:spcBef>
                <a:spcPts val="333"/>
              </a:spcBef>
              <a:spcAft>
                <a:spcPts val="0"/>
              </a:spcAft>
              <a:buSzPts val="2000"/>
              <a:buChar char="-"/>
              <a:defRPr sz="2800">
                <a:solidFill>
                  <a:schemeClr val="lt1"/>
                </a:solidFill>
              </a:defRPr>
            </a:lvl2pPr>
            <a:lvl3pPr marL="1371600" lvl="2" indent="-342900" algn="l" rtl="0">
              <a:lnSpc>
                <a:spcPct val="110000"/>
              </a:lnSpc>
              <a:spcBef>
                <a:spcPts val="333"/>
              </a:spcBef>
              <a:spcAft>
                <a:spcPts val="0"/>
              </a:spcAft>
              <a:buSzPts val="1800"/>
              <a:buChar char="•"/>
              <a:defRPr sz="2400">
                <a:solidFill>
                  <a:schemeClr val="lt1"/>
                </a:solidFill>
              </a:defRPr>
            </a:lvl3pPr>
            <a:lvl4pPr marL="1828800" lvl="3" indent="-330200" algn="l" rtl="0">
              <a:lnSpc>
                <a:spcPct val="110000"/>
              </a:lnSpc>
              <a:spcBef>
                <a:spcPts val="250"/>
              </a:spcBef>
              <a:spcAft>
                <a:spcPts val="0"/>
              </a:spcAft>
              <a:buSzPts val="1600"/>
              <a:buChar char="-"/>
              <a:defRPr sz="2000">
                <a:solidFill>
                  <a:schemeClr val="lt1"/>
                </a:solidFill>
              </a:defRPr>
            </a:lvl4pPr>
            <a:lvl5pPr marL="2286000" lvl="4" indent="-317500" algn="l" rtl="0">
              <a:lnSpc>
                <a:spcPct val="110000"/>
              </a:lnSpc>
              <a:spcBef>
                <a:spcPts val="250"/>
              </a:spcBef>
              <a:spcAft>
                <a:spcPts val="0"/>
              </a:spcAft>
              <a:buSzPts val="1400"/>
              <a:buChar char="•"/>
              <a:defRPr sz="1800">
                <a:solidFill>
                  <a:schemeClr val="lt1"/>
                </a:solidFill>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2148" name="Google Shape;2148;g125f9dd616a_0_250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49" name="Google Shape;2149;g125f9dd616a_0_2500"/>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2150"/>
        <p:cNvGrpSpPr/>
        <p:nvPr/>
      </p:nvGrpSpPr>
      <p:grpSpPr>
        <a:xfrm>
          <a:off x="0" y="0"/>
          <a:ext cx="0" cy="0"/>
          <a:chOff x="0" y="0"/>
          <a:chExt cx="0" cy="0"/>
        </a:xfrm>
      </p:grpSpPr>
      <p:sp>
        <p:nvSpPr>
          <p:cNvPr id="2151" name="Google Shape;2151;g125f9dd616a_0_2506"/>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0563B5"/>
              </a:buClr>
              <a:buSzPts val="3600"/>
              <a:buFont typeface="DM Sans Medium"/>
              <a:buNone/>
              <a:defRPr sz="3600">
                <a:solidFill>
                  <a:srgbClr val="0563B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2" name="Google Shape;2152;g125f9dd616a_0_250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53" name="Google Shape;2153;g125f9dd616a_0_250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2154" name="Google Shape;2154;g125f9dd616a_0_2506"/>
          <p:cNvGrpSpPr/>
          <p:nvPr/>
        </p:nvGrpSpPr>
        <p:grpSpPr>
          <a:xfrm rot="10800000">
            <a:off x="9578982" y="1351659"/>
            <a:ext cx="2060979" cy="3419331"/>
            <a:chOff x="5962290" y="432751"/>
            <a:chExt cx="1057509" cy="1754493"/>
          </a:xfrm>
        </p:grpSpPr>
        <p:sp>
          <p:nvSpPr>
            <p:cNvPr id="2155" name="Google Shape;2155;g125f9dd616a_0_2506"/>
            <p:cNvSpPr/>
            <p:nvPr/>
          </p:nvSpPr>
          <p:spPr>
            <a:xfrm rot="8100000">
              <a:off x="5871145" y="1536987"/>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156" name="Google Shape;2156;g125f9dd616a_0_2506"/>
            <p:cNvSpPr/>
            <p:nvPr/>
          </p:nvSpPr>
          <p:spPr>
            <a:xfrm rot="-8100000">
              <a:off x="5880153" y="830994"/>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157" name="Google Shape;2157;g125f9dd616a_0_2506"/>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2158"/>
        <p:cNvGrpSpPr/>
        <p:nvPr/>
      </p:nvGrpSpPr>
      <p:grpSpPr>
        <a:xfrm>
          <a:off x="0" y="0"/>
          <a:ext cx="0" cy="0"/>
          <a:chOff x="0" y="0"/>
          <a:chExt cx="0" cy="0"/>
        </a:xfrm>
      </p:grpSpPr>
      <p:sp>
        <p:nvSpPr>
          <p:cNvPr id="2159" name="Google Shape;2159;g125f9dd616a_0_251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60" name="Google Shape;2160;g125f9dd616a_0_2514"/>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161" name="Google Shape;2161;g125f9dd616a_0_2514"/>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162" name="Google Shape;2162;g125f9dd616a_0_2514"/>
          <p:cNvGrpSpPr/>
          <p:nvPr/>
        </p:nvGrpSpPr>
        <p:grpSpPr>
          <a:xfrm>
            <a:off x="481834" y="896730"/>
            <a:ext cx="430723" cy="760924"/>
            <a:chOff x="5962290" y="432751"/>
            <a:chExt cx="1057509" cy="1754493"/>
          </a:xfrm>
        </p:grpSpPr>
        <p:sp>
          <p:nvSpPr>
            <p:cNvPr id="2163" name="Google Shape;2163;g125f9dd616a_0_2514"/>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164" name="Google Shape;2164;g125f9dd616a_0_2514"/>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165" name="Google Shape;2165;g125f9dd616a_0_251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2166"/>
        <p:cNvGrpSpPr/>
        <p:nvPr/>
      </p:nvGrpSpPr>
      <p:grpSpPr>
        <a:xfrm>
          <a:off x="0" y="0"/>
          <a:ext cx="0" cy="0"/>
          <a:chOff x="0" y="0"/>
          <a:chExt cx="0" cy="0"/>
        </a:xfrm>
      </p:grpSpPr>
      <p:sp>
        <p:nvSpPr>
          <p:cNvPr id="2167" name="Google Shape;2167;g125f9dd616a_0_252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0CCC73"/>
              </a:buClr>
              <a:buSzPts val="3600"/>
              <a:buFont typeface="DM Sans Medium"/>
              <a:buNone/>
              <a:defRPr sz="3600">
                <a:solidFill>
                  <a:srgbClr val="0CCC7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8" name="Google Shape;2168;g125f9dd616a_0_252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69" name="Google Shape;2169;g125f9dd616a_0_252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2170" name="Google Shape;2170;g125f9dd616a_0_2522"/>
          <p:cNvGrpSpPr/>
          <p:nvPr/>
        </p:nvGrpSpPr>
        <p:grpSpPr>
          <a:xfrm rot="10800000">
            <a:off x="9578982" y="1351659"/>
            <a:ext cx="2060979" cy="3419331"/>
            <a:chOff x="5962290" y="432751"/>
            <a:chExt cx="1057509" cy="1754493"/>
          </a:xfrm>
        </p:grpSpPr>
        <p:sp>
          <p:nvSpPr>
            <p:cNvPr id="2171" name="Google Shape;2171;g125f9dd616a_0_2522"/>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172" name="Google Shape;2172;g125f9dd616a_0_2522"/>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173" name="Google Shape;2173;g125f9dd616a_0_252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2174"/>
        <p:cNvGrpSpPr/>
        <p:nvPr/>
      </p:nvGrpSpPr>
      <p:grpSpPr>
        <a:xfrm>
          <a:off x="0" y="0"/>
          <a:ext cx="0" cy="0"/>
          <a:chOff x="0" y="0"/>
          <a:chExt cx="0" cy="0"/>
        </a:xfrm>
      </p:grpSpPr>
      <p:sp>
        <p:nvSpPr>
          <p:cNvPr id="2175" name="Google Shape;2175;g125f9dd616a_0_2530"/>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8B8E91"/>
              </a:buClr>
              <a:buSzPts val="3600"/>
              <a:buFont typeface="DM Sans Medium"/>
              <a:buNone/>
              <a:defRPr sz="3600">
                <a:solidFill>
                  <a:srgbClr val="8B8E9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6" name="Google Shape;2176;g125f9dd616a_0_253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77" name="Google Shape;2177;g125f9dd616a_0_253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2178" name="Google Shape;2178;g125f9dd616a_0_2530"/>
          <p:cNvGrpSpPr/>
          <p:nvPr/>
        </p:nvGrpSpPr>
        <p:grpSpPr>
          <a:xfrm rot="10800000">
            <a:off x="9578982" y="1351659"/>
            <a:ext cx="2060979" cy="3419331"/>
            <a:chOff x="5962290" y="432751"/>
            <a:chExt cx="1057509" cy="1754493"/>
          </a:xfrm>
        </p:grpSpPr>
        <p:sp>
          <p:nvSpPr>
            <p:cNvPr id="2179" name="Google Shape;2179;g125f9dd616a_0_2530"/>
            <p:cNvSpPr/>
            <p:nvPr/>
          </p:nvSpPr>
          <p:spPr>
            <a:xfrm rot="8100000">
              <a:off x="5871145" y="1536987"/>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180" name="Google Shape;2180;g125f9dd616a_0_2530"/>
            <p:cNvSpPr/>
            <p:nvPr/>
          </p:nvSpPr>
          <p:spPr>
            <a:xfrm rot="-8100000">
              <a:off x="5880153" y="830994"/>
              <a:ext cx="1230790" cy="252013"/>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181" name="Google Shape;2181;g125f9dd616a_0_2530"/>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2182"/>
        <p:cNvGrpSpPr/>
        <p:nvPr/>
      </p:nvGrpSpPr>
      <p:grpSpPr>
        <a:xfrm>
          <a:off x="0" y="0"/>
          <a:ext cx="0" cy="0"/>
          <a:chOff x="0" y="0"/>
          <a:chExt cx="0" cy="0"/>
        </a:xfrm>
      </p:grpSpPr>
      <p:sp>
        <p:nvSpPr>
          <p:cNvPr id="2183" name="Google Shape;2183;g125f9dd616a_0_2538"/>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0785F2"/>
              </a:buClr>
              <a:buSzPts val="3600"/>
              <a:buFont typeface="DM Sans Medium"/>
              <a:buNone/>
              <a:defRPr sz="36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4" name="Google Shape;2184;g125f9dd616a_0_2538"/>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85" name="Google Shape;2185;g125f9dd616a_0_253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2186" name="Google Shape;2186;g125f9dd616a_0_2538"/>
          <p:cNvGrpSpPr/>
          <p:nvPr/>
        </p:nvGrpSpPr>
        <p:grpSpPr>
          <a:xfrm rot="10800000">
            <a:off x="9578982" y="1351659"/>
            <a:ext cx="2060979" cy="3419331"/>
            <a:chOff x="5962290" y="432751"/>
            <a:chExt cx="1057509" cy="1754493"/>
          </a:xfrm>
        </p:grpSpPr>
        <p:sp>
          <p:nvSpPr>
            <p:cNvPr id="2187" name="Google Shape;2187;g125f9dd616a_0_2538"/>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188" name="Google Shape;2188;g125f9dd616a_0_2538"/>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189" name="Google Shape;2189;g125f9dd616a_0_2538"/>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2190"/>
        <p:cNvGrpSpPr/>
        <p:nvPr/>
      </p:nvGrpSpPr>
      <p:grpSpPr>
        <a:xfrm>
          <a:off x="0" y="0"/>
          <a:ext cx="0" cy="0"/>
          <a:chOff x="0" y="0"/>
          <a:chExt cx="0" cy="0"/>
        </a:xfrm>
      </p:grpSpPr>
      <p:sp>
        <p:nvSpPr>
          <p:cNvPr id="2191" name="Google Shape;2191;g125f9dd616a_0_2546"/>
          <p:cNvSpPr txBox="1">
            <a:spLocks noGrp="1"/>
          </p:cNvSpPr>
          <p:nvPr>
            <p:ph type="title"/>
          </p:nvPr>
        </p:nvSpPr>
        <p:spPr>
          <a:xfrm>
            <a:off x="1210914" y="414085"/>
            <a:ext cx="10467000" cy="9345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accent3"/>
              </a:buClr>
              <a:buSzPts val="5000"/>
              <a:buFont typeface="DM Sans Medium"/>
              <a:buNone/>
              <a:defRPr sz="5000">
                <a:solidFill>
                  <a:schemeClr val="accent3"/>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2" name="Google Shape;2192;g125f9dd616a_0_2546"/>
          <p:cNvSpPr txBox="1">
            <a:spLocks noGrp="1"/>
          </p:cNvSpPr>
          <p:nvPr>
            <p:ph type="body" idx="1"/>
          </p:nvPr>
        </p:nvSpPr>
        <p:spPr>
          <a:xfrm>
            <a:off x="264231" y="1498315"/>
            <a:ext cx="11231700" cy="509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193" name="Google Shape;2193;g125f9dd616a_0_2546"/>
          <p:cNvCxnSpPr/>
          <p:nvPr/>
        </p:nvCxnSpPr>
        <p:spPr>
          <a:xfrm>
            <a:off x="485592" y="1449133"/>
            <a:ext cx="11231700" cy="0"/>
          </a:xfrm>
          <a:prstGeom prst="straightConnector1">
            <a:avLst/>
          </a:prstGeom>
          <a:noFill/>
          <a:ln w="9525" cap="flat" cmpd="sng">
            <a:solidFill>
              <a:srgbClr val="808285"/>
            </a:solidFill>
            <a:prstDash val="solid"/>
            <a:round/>
            <a:headEnd type="none" w="sm" len="sm"/>
            <a:tailEnd type="none" w="sm" len="sm"/>
          </a:ln>
        </p:spPr>
      </p:cxnSp>
      <p:grpSp>
        <p:nvGrpSpPr>
          <p:cNvPr id="2194" name="Google Shape;2194;g125f9dd616a_0_2546"/>
          <p:cNvGrpSpPr/>
          <p:nvPr/>
        </p:nvGrpSpPr>
        <p:grpSpPr>
          <a:xfrm rot="10800000">
            <a:off x="616315" y="672906"/>
            <a:ext cx="566767" cy="575123"/>
            <a:chOff x="7550721" y="4020696"/>
            <a:chExt cx="1729001" cy="1754493"/>
          </a:xfrm>
        </p:grpSpPr>
        <p:sp>
          <p:nvSpPr>
            <p:cNvPr id="2195" name="Google Shape;2195;g125f9dd616a_0_2546"/>
            <p:cNvSpPr/>
            <p:nvPr/>
          </p:nvSpPr>
          <p:spPr>
            <a:xfrm>
              <a:off x="7894622" y="4772476"/>
              <a:ext cx="1385100" cy="25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96" name="Google Shape;2196;g125f9dd616a_0_2546"/>
            <p:cNvSpPr/>
            <p:nvPr/>
          </p:nvSpPr>
          <p:spPr>
            <a:xfrm rot="-2700000">
              <a:off x="7468584" y="4418940"/>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197" name="Google Shape;2197;g125f9dd616a_0_2546"/>
            <p:cNvSpPr/>
            <p:nvPr/>
          </p:nvSpPr>
          <p:spPr>
            <a:xfrm rot="2700000">
              <a:off x="7459575" y="5124933"/>
              <a:ext cx="1230790" cy="2520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2198" name="Google Shape;2198;g125f9dd616a_0_2546"/>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2199" name="Google Shape;2199;g125f9dd616a_0_2546"/>
          <p:cNvSpPr>
            <a:spLocks noGrp="1"/>
          </p:cNvSpPr>
          <p:nvPr>
            <p:ph type="pic" idx="2"/>
          </p:nvPr>
        </p:nvSpPr>
        <p:spPr>
          <a:xfrm>
            <a:off x="6205414" y="3649785"/>
            <a:ext cx="5986500" cy="32082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7"/>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4" name="Google Shape;234;p37"/>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235" name="Google Shape;235;p37"/>
          <p:cNvGrpSpPr/>
          <p:nvPr/>
        </p:nvGrpSpPr>
        <p:grpSpPr>
          <a:xfrm rot="10800000">
            <a:off x="9578508" y="1351881"/>
            <a:ext cx="2061231" cy="3419062"/>
            <a:chOff x="5962307" y="432768"/>
            <a:chExt cx="1057621" cy="1754327"/>
          </a:xfrm>
        </p:grpSpPr>
        <p:sp>
          <p:nvSpPr>
            <p:cNvPr id="236" name="Google Shape;236;p37"/>
            <p:cNvSpPr/>
            <p:nvPr/>
          </p:nvSpPr>
          <p:spPr>
            <a:xfrm rot="8100000">
              <a:off x="5871258" y="1536756"/>
              <a:ext cx="1230581" cy="252197"/>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37" name="Google Shape;237;p37"/>
            <p:cNvSpPr/>
            <p:nvPr/>
          </p:nvSpPr>
          <p:spPr>
            <a:xfrm rot="-8100000">
              <a:off x="5880397" y="830911"/>
              <a:ext cx="1230581" cy="252197"/>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38" name="Google Shape;238;p37"/>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00"/>
        <p:cNvGrpSpPr/>
        <p:nvPr/>
      </p:nvGrpSpPr>
      <p:grpSpPr>
        <a:xfrm>
          <a:off x="0" y="0"/>
          <a:ext cx="0" cy="0"/>
          <a:chOff x="0" y="0"/>
          <a:chExt cx="0" cy="0"/>
        </a:xfrm>
      </p:grpSpPr>
      <p:sp>
        <p:nvSpPr>
          <p:cNvPr id="2201" name="Google Shape;2201;g125f9dd616a_0_2556"/>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2" name="Google Shape;2202;g125f9dd616a_0_2556"/>
          <p:cNvSpPr txBox="1">
            <a:spLocks noGrp="1"/>
          </p:cNvSpPr>
          <p:nvPr>
            <p:ph type="body" idx="1"/>
          </p:nvPr>
        </p:nvSpPr>
        <p:spPr>
          <a:xfrm>
            <a:off x="838200" y="1825625"/>
            <a:ext cx="5181600" cy="4351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03" name="Google Shape;2203;g125f9dd616a_0_2556"/>
          <p:cNvSpPr txBox="1">
            <a:spLocks noGrp="1"/>
          </p:cNvSpPr>
          <p:nvPr>
            <p:ph type="body" idx="2"/>
          </p:nvPr>
        </p:nvSpPr>
        <p:spPr>
          <a:xfrm>
            <a:off x="6172200" y="1825625"/>
            <a:ext cx="5181600" cy="43512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04" name="Google Shape;2204;g125f9dd616a_0_255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05" name="Google Shape;2205;g125f9dd616a_0_255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06" name="Google Shape;2206;g125f9dd616a_0_2556"/>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2207"/>
        <p:cNvGrpSpPr/>
        <p:nvPr/>
      </p:nvGrpSpPr>
      <p:grpSpPr>
        <a:xfrm>
          <a:off x="0" y="0"/>
          <a:ext cx="0" cy="0"/>
          <a:chOff x="0" y="0"/>
          <a:chExt cx="0" cy="0"/>
        </a:xfrm>
      </p:grpSpPr>
      <p:sp>
        <p:nvSpPr>
          <p:cNvPr id="2208" name="Google Shape;2208;g125f9dd616a_0_2563"/>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rtl="0">
              <a:lnSpc>
                <a:spcPct val="90000"/>
              </a:lnSpc>
              <a:spcBef>
                <a:spcPts val="0"/>
              </a:spcBef>
              <a:spcAft>
                <a:spcPts val="0"/>
              </a:spcAft>
              <a:buClr>
                <a:srgbClr val="5C5F61"/>
              </a:buClr>
              <a:buSzPts val="6000"/>
              <a:buFont typeface="DM Sans Medium"/>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9" name="Google Shape;2209;g125f9dd616a_0_2563"/>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Autofit/>
          </a:bodyPr>
          <a:lstStyle>
            <a:lvl1pPr lvl="0" algn="ctr" rtl="0">
              <a:lnSpc>
                <a:spcPct val="110000"/>
              </a:lnSpc>
              <a:spcBef>
                <a:spcPts val="500"/>
              </a:spcBef>
              <a:spcAft>
                <a:spcPts val="0"/>
              </a:spcAft>
              <a:buClr>
                <a:schemeClr val="dk1"/>
              </a:buClr>
              <a:buSzPts val="2400"/>
              <a:buNone/>
              <a:defRPr sz="24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0"/>
        <p:cNvGrpSpPr/>
        <p:nvPr/>
      </p:nvGrpSpPr>
      <p:grpSpPr>
        <a:xfrm>
          <a:off x="0" y="0"/>
          <a:ext cx="0" cy="0"/>
          <a:chOff x="0" y="0"/>
          <a:chExt cx="0" cy="0"/>
        </a:xfrm>
      </p:grpSpPr>
      <p:sp>
        <p:nvSpPr>
          <p:cNvPr id="2211" name="Google Shape;2211;g125f9dd616a_0_25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12" name="Google Shape;2212;g125f9dd616a_0_256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13" name="Google Shape;2213;g125f9dd616a_0_2566"/>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214" name="Google Shape;2214;g125f9dd616a_0_2566" descr="A picture containing text, clipart&#10;&#10;Description automatically generated"/>
          <p:cNvPicPr preferRelativeResize="0"/>
          <p:nvPr/>
        </p:nvPicPr>
        <p:blipFill rotWithShape="1">
          <a:blip r:embed="rId2">
            <a:alphaModFix/>
          </a:blip>
          <a:srcRect/>
          <a:stretch/>
        </p:blipFill>
        <p:spPr>
          <a:xfrm>
            <a:off x="8690643" y="6326702"/>
            <a:ext cx="3284785" cy="599505"/>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2215"/>
        <p:cNvGrpSpPr/>
        <p:nvPr/>
      </p:nvGrpSpPr>
      <p:grpSpPr>
        <a:xfrm>
          <a:off x="0" y="0"/>
          <a:ext cx="0" cy="0"/>
          <a:chOff x="0" y="0"/>
          <a:chExt cx="0" cy="0"/>
        </a:xfrm>
      </p:grpSpPr>
      <p:sp>
        <p:nvSpPr>
          <p:cNvPr id="2216" name="Google Shape;2216;g125f9dd616a_0_257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17" name="Google Shape;2217;g125f9dd616a_0_2571"/>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218" name="Google Shape;2218;g125f9dd616a_0_2571"/>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219" name="Google Shape;2219;g125f9dd616a_0_2571"/>
          <p:cNvGrpSpPr/>
          <p:nvPr/>
        </p:nvGrpSpPr>
        <p:grpSpPr>
          <a:xfrm>
            <a:off x="481834" y="896730"/>
            <a:ext cx="430723" cy="760924"/>
            <a:chOff x="5962290" y="432751"/>
            <a:chExt cx="1057509" cy="1754493"/>
          </a:xfrm>
        </p:grpSpPr>
        <p:sp>
          <p:nvSpPr>
            <p:cNvPr id="2220" name="Google Shape;2220;g125f9dd616a_0_2571"/>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21" name="Google Shape;2221;g125f9dd616a_0_2571"/>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222" name="Google Shape;2222;g125f9dd616a_0_257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2223"/>
        <p:cNvGrpSpPr/>
        <p:nvPr/>
      </p:nvGrpSpPr>
      <p:grpSpPr>
        <a:xfrm>
          <a:off x="0" y="0"/>
          <a:ext cx="0" cy="0"/>
          <a:chOff x="0" y="0"/>
          <a:chExt cx="0" cy="0"/>
        </a:xfrm>
      </p:grpSpPr>
      <p:sp>
        <p:nvSpPr>
          <p:cNvPr id="2224" name="Google Shape;2224;g125f9dd616a_0_2579"/>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25" name="Google Shape;2225;g125f9dd616a_0_257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26" name="Google Shape;2226;g125f9dd616a_0_257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27" name="Google Shape;2227;g125f9dd616a_0_257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28" name="Google Shape;2228;g125f9dd616a_0_257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2229"/>
        <p:cNvGrpSpPr/>
        <p:nvPr/>
      </p:nvGrpSpPr>
      <p:grpSpPr>
        <a:xfrm>
          <a:off x="0" y="0"/>
          <a:ext cx="0" cy="0"/>
          <a:chOff x="0" y="0"/>
          <a:chExt cx="0" cy="0"/>
        </a:xfrm>
      </p:grpSpPr>
      <p:sp>
        <p:nvSpPr>
          <p:cNvPr id="2230" name="Google Shape;2230;g125f9dd616a_0_2585"/>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1" name="Google Shape;2231;g125f9dd616a_0_2585"/>
          <p:cNvSpPr txBox="1">
            <a:spLocks noGrp="1"/>
          </p:cNvSpPr>
          <p:nvPr>
            <p:ph type="title"/>
          </p:nvPr>
        </p:nvSpPr>
        <p:spPr>
          <a:xfrm>
            <a:off x="5212080" y="990600"/>
            <a:ext cx="6149400" cy="5059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232" name="Google Shape;2232;g125f9dd616a_0_2585"/>
          <p:cNvGrpSpPr/>
          <p:nvPr/>
        </p:nvGrpSpPr>
        <p:grpSpPr>
          <a:xfrm>
            <a:off x="-3" y="4477885"/>
            <a:ext cx="12191787" cy="2367643"/>
            <a:chOff x="228600" y="309"/>
            <a:chExt cx="14173200" cy="5028978"/>
          </a:xfrm>
        </p:grpSpPr>
        <p:sp>
          <p:nvSpPr>
            <p:cNvPr id="2233" name="Google Shape;2233;g125f9dd616a_0_2585"/>
            <p:cNvSpPr/>
            <p:nvPr/>
          </p:nvSpPr>
          <p:spPr>
            <a:xfrm>
              <a:off x="228600" y="4880187"/>
              <a:ext cx="14173200" cy="1491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4" name="Google Shape;2234;g125f9dd616a_0_2585"/>
            <p:cNvSpPr/>
            <p:nvPr/>
          </p:nvSpPr>
          <p:spPr>
            <a:xfrm>
              <a:off x="228600" y="4689651"/>
              <a:ext cx="14173200" cy="1290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5" name="Google Shape;2235;g125f9dd616a_0_2585"/>
            <p:cNvSpPr/>
            <p:nvPr/>
          </p:nvSpPr>
          <p:spPr>
            <a:xfrm>
              <a:off x="228600" y="4495624"/>
              <a:ext cx="14173200" cy="1134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6" name="Google Shape;2236;g125f9dd616a_0_2585"/>
            <p:cNvSpPr/>
            <p:nvPr/>
          </p:nvSpPr>
          <p:spPr>
            <a:xfrm>
              <a:off x="228600" y="4305476"/>
              <a:ext cx="14173200" cy="942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7" name="Google Shape;2237;g125f9dd616a_0_2585"/>
            <p:cNvSpPr/>
            <p:nvPr/>
          </p:nvSpPr>
          <p:spPr>
            <a:xfrm>
              <a:off x="228600" y="4111449"/>
              <a:ext cx="14173200" cy="747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8" name="Google Shape;2238;g125f9dd616a_0_2585"/>
            <p:cNvSpPr/>
            <p:nvPr/>
          </p:nvSpPr>
          <p:spPr>
            <a:xfrm>
              <a:off x="228600" y="3913540"/>
              <a:ext cx="14173200" cy="573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39" name="Google Shape;2239;g125f9dd616a_0_2585"/>
            <p:cNvSpPr/>
            <p:nvPr/>
          </p:nvSpPr>
          <p:spPr>
            <a:xfrm>
              <a:off x="228600" y="3713692"/>
              <a:ext cx="14173200" cy="396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0" name="Google Shape;2240;g125f9dd616a_0_2585"/>
            <p:cNvSpPr/>
            <p:nvPr/>
          </p:nvSpPr>
          <p:spPr>
            <a:xfrm rot="10800000">
              <a:off x="228600" y="2437833"/>
              <a:ext cx="14173200" cy="1491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1" name="Google Shape;2241;g125f9dd616a_0_2585"/>
            <p:cNvSpPr/>
            <p:nvPr/>
          </p:nvSpPr>
          <p:spPr>
            <a:xfrm rot="10800000">
              <a:off x="228600" y="2648469"/>
              <a:ext cx="14173200" cy="1290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2" name="Google Shape;2242;g125f9dd616a_0_2585"/>
            <p:cNvSpPr/>
            <p:nvPr/>
          </p:nvSpPr>
          <p:spPr>
            <a:xfrm rot="10800000">
              <a:off x="228600" y="2858096"/>
              <a:ext cx="14173200" cy="1134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3" name="Google Shape;2243;g125f9dd616a_0_2585"/>
            <p:cNvSpPr/>
            <p:nvPr/>
          </p:nvSpPr>
          <p:spPr>
            <a:xfrm rot="10800000">
              <a:off x="228600" y="3067444"/>
              <a:ext cx="14173200" cy="942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4" name="Google Shape;2244;g125f9dd616a_0_2585"/>
            <p:cNvSpPr/>
            <p:nvPr/>
          </p:nvSpPr>
          <p:spPr>
            <a:xfrm rot="10800000">
              <a:off x="228600" y="3280971"/>
              <a:ext cx="14173200" cy="747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5" name="Google Shape;2245;g125f9dd616a_0_2585"/>
            <p:cNvSpPr/>
            <p:nvPr/>
          </p:nvSpPr>
          <p:spPr>
            <a:xfrm rot="10800000">
              <a:off x="228600" y="3496280"/>
              <a:ext cx="14173200" cy="573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6" name="Google Shape;2246;g125f9dd616a_0_2585"/>
            <p:cNvSpPr/>
            <p:nvPr/>
          </p:nvSpPr>
          <p:spPr>
            <a:xfrm>
              <a:off x="228600" y="2249247"/>
              <a:ext cx="14173200" cy="1290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7" name="Google Shape;2247;g125f9dd616a_0_2585"/>
            <p:cNvSpPr/>
            <p:nvPr/>
          </p:nvSpPr>
          <p:spPr>
            <a:xfrm>
              <a:off x="228600" y="2055219"/>
              <a:ext cx="14173200" cy="1134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8" name="Google Shape;2248;g125f9dd616a_0_2585"/>
            <p:cNvSpPr/>
            <p:nvPr/>
          </p:nvSpPr>
          <p:spPr>
            <a:xfrm>
              <a:off x="228600" y="1865072"/>
              <a:ext cx="14173200" cy="942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9" name="Google Shape;2249;g125f9dd616a_0_2585"/>
            <p:cNvSpPr/>
            <p:nvPr/>
          </p:nvSpPr>
          <p:spPr>
            <a:xfrm>
              <a:off x="228600" y="1671044"/>
              <a:ext cx="14173200" cy="747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0" name="Google Shape;2250;g125f9dd616a_0_2585"/>
            <p:cNvSpPr/>
            <p:nvPr/>
          </p:nvSpPr>
          <p:spPr>
            <a:xfrm>
              <a:off x="228600" y="1473135"/>
              <a:ext cx="14173200" cy="573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1" name="Google Shape;2251;g125f9dd616a_0_2585"/>
            <p:cNvSpPr/>
            <p:nvPr/>
          </p:nvSpPr>
          <p:spPr>
            <a:xfrm>
              <a:off x="228600" y="1273287"/>
              <a:ext cx="14173200" cy="396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2" name="Google Shape;2252;g125f9dd616a_0_2585"/>
            <p:cNvSpPr/>
            <p:nvPr/>
          </p:nvSpPr>
          <p:spPr>
            <a:xfrm rot="10800000">
              <a:off x="228600" y="309"/>
              <a:ext cx="14173200" cy="1491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3" name="Google Shape;2253;g125f9dd616a_0_2585"/>
            <p:cNvSpPr/>
            <p:nvPr/>
          </p:nvSpPr>
          <p:spPr>
            <a:xfrm rot="10800000">
              <a:off x="228600" y="210945"/>
              <a:ext cx="14173200" cy="1290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4" name="Google Shape;2254;g125f9dd616a_0_2585"/>
            <p:cNvSpPr/>
            <p:nvPr/>
          </p:nvSpPr>
          <p:spPr>
            <a:xfrm rot="10800000">
              <a:off x="228600" y="420572"/>
              <a:ext cx="14173200" cy="1134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5" name="Google Shape;2255;g125f9dd616a_0_2585"/>
            <p:cNvSpPr/>
            <p:nvPr/>
          </p:nvSpPr>
          <p:spPr>
            <a:xfrm rot="10800000">
              <a:off x="228600" y="629920"/>
              <a:ext cx="14173200" cy="942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6" name="Google Shape;2256;g125f9dd616a_0_2585"/>
            <p:cNvSpPr/>
            <p:nvPr/>
          </p:nvSpPr>
          <p:spPr>
            <a:xfrm rot="10800000">
              <a:off x="228600" y="843448"/>
              <a:ext cx="14173200" cy="747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57" name="Google Shape;2257;g125f9dd616a_0_2585"/>
            <p:cNvSpPr/>
            <p:nvPr/>
          </p:nvSpPr>
          <p:spPr>
            <a:xfrm rot="10800000">
              <a:off x="228600" y="1058756"/>
              <a:ext cx="14173200" cy="57300"/>
            </a:xfrm>
            <a:prstGeom prst="rect">
              <a:avLst/>
            </a:prstGeom>
            <a:solidFill>
              <a:schemeClr val="dk2">
                <a:alpha val="4784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258" name="Google Shape;2258;g125f9dd616a_0_2585"/>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2259"/>
        <p:cNvGrpSpPr/>
        <p:nvPr/>
      </p:nvGrpSpPr>
      <p:grpSpPr>
        <a:xfrm>
          <a:off x="0" y="0"/>
          <a:ext cx="0" cy="0"/>
          <a:chOff x="0" y="0"/>
          <a:chExt cx="0" cy="0"/>
        </a:xfrm>
      </p:grpSpPr>
      <p:sp>
        <p:nvSpPr>
          <p:cNvPr id="2260" name="Google Shape;2260;g125f9dd616a_0_2615"/>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1" name="Google Shape;2261;g125f9dd616a_0_2615"/>
          <p:cNvSpPr txBox="1">
            <a:spLocks noGrp="1"/>
          </p:cNvSpPr>
          <p:nvPr>
            <p:ph type="title"/>
          </p:nvPr>
        </p:nvSpPr>
        <p:spPr>
          <a:xfrm>
            <a:off x="5210735" y="989327"/>
            <a:ext cx="6022800" cy="50748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262" name="Google Shape;2262;g125f9dd616a_0_2615"/>
          <p:cNvGrpSpPr/>
          <p:nvPr/>
        </p:nvGrpSpPr>
        <p:grpSpPr>
          <a:xfrm>
            <a:off x="0" y="4469665"/>
            <a:ext cx="12191512" cy="2390424"/>
            <a:chOff x="-1" y="5363812"/>
            <a:chExt cx="14630400" cy="2868624"/>
          </a:xfrm>
        </p:grpSpPr>
        <p:sp>
          <p:nvSpPr>
            <p:cNvPr id="2263" name="Google Shape;2263;g125f9dd616a_0_2615"/>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4" name="Google Shape;2264;g125f9dd616a_0_2615"/>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5" name="Google Shape;2265;g125f9dd616a_0_2615"/>
            <p:cNvSpPr/>
            <p:nvPr/>
          </p:nvSpPr>
          <p:spPr>
            <a:xfrm rot="10800000">
              <a:off x="-1"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6" name="Google Shape;2266;g125f9dd616a_0_2615"/>
            <p:cNvSpPr/>
            <p:nvPr/>
          </p:nvSpPr>
          <p:spPr>
            <a:xfrm rot="10800000">
              <a:off x="-1"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7" name="Google Shape;2267;g125f9dd616a_0_2615"/>
            <p:cNvSpPr/>
            <p:nvPr/>
          </p:nvSpPr>
          <p:spPr>
            <a:xfrm rot="10800000">
              <a:off x="-1"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8" name="Google Shape;2268;g125f9dd616a_0_2615"/>
            <p:cNvSpPr/>
            <p:nvPr/>
          </p:nvSpPr>
          <p:spPr>
            <a:xfrm rot="10800000">
              <a:off x="-1"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69" name="Google Shape;2269;g125f9dd616a_0_2615"/>
            <p:cNvSpPr/>
            <p:nvPr/>
          </p:nvSpPr>
          <p:spPr>
            <a:xfrm rot="10800000">
              <a:off x="-1"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0" name="Google Shape;2270;g125f9dd616a_0_2615"/>
            <p:cNvSpPr/>
            <p:nvPr/>
          </p:nvSpPr>
          <p:spPr>
            <a:xfrm rot="10800000">
              <a:off x="-1"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1" name="Google Shape;2271;g125f9dd616a_0_2615"/>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2" name="Google Shape;2272;g125f9dd616a_0_2615"/>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3" name="Google Shape;2273;g125f9dd616a_0_2615"/>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4" name="Google Shape;2274;g125f9dd616a_0_2615"/>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5" name="Google Shape;2275;g125f9dd616a_0_2615"/>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6" name="Google Shape;2276;g125f9dd616a_0_2615"/>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7" name="Google Shape;2277;g125f9dd616a_0_2615"/>
            <p:cNvSpPr/>
            <p:nvPr/>
          </p:nvSpPr>
          <p:spPr>
            <a:xfrm rot="10800000">
              <a:off x="-1"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8" name="Google Shape;2278;g125f9dd616a_0_2615"/>
            <p:cNvSpPr/>
            <p:nvPr/>
          </p:nvSpPr>
          <p:spPr>
            <a:xfrm rot="10800000">
              <a:off x="-1"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79" name="Google Shape;2279;g125f9dd616a_0_2615"/>
            <p:cNvSpPr/>
            <p:nvPr/>
          </p:nvSpPr>
          <p:spPr>
            <a:xfrm rot="10800000">
              <a:off x="-1"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80" name="Google Shape;2280;g125f9dd616a_0_2615"/>
            <p:cNvSpPr/>
            <p:nvPr/>
          </p:nvSpPr>
          <p:spPr>
            <a:xfrm rot="10800000">
              <a:off x="-1"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81" name="Google Shape;2281;g125f9dd616a_0_2615"/>
            <p:cNvSpPr/>
            <p:nvPr/>
          </p:nvSpPr>
          <p:spPr>
            <a:xfrm rot="10800000">
              <a:off x="-1"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82" name="Google Shape;2282;g125f9dd616a_0_2615"/>
            <p:cNvSpPr/>
            <p:nvPr/>
          </p:nvSpPr>
          <p:spPr>
            <a:xfrm rot="10800000">
              <a:off x="-1"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283" name="Google Shape;2283;g125f9dd616a_0_2615"/>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2284"/>
        <p:cNvGrpSpPr/>
        <p:nvPr/>
      </p:nvGrpSpPr>
      <p:grpSpPr>
        <a:xfrm>
          <a:off x="0" y="0"/>
          <a:ext cx="0" cy="0"/>
          <a:chOff x="0" y="0"/>
          <a:chExt cx="0" cy="0"/>
        </a:xfrm>
      </p:grpSpPr>
      <p:sp>
        <p:nvSpPr>
          <p:cNvPr id="2285" name="Google Shape;2285;g125f9dd616a_0_2640"/>
          <p:cNvSpPr txBox="1">
            <a:spLocks noGrp="1"/>
          </p:cNvSpPr>
          <p:nvPr>
            <p:ph type="title"/>
          </p:nvPr>
        </p:nvSpPr>
        <p:spPr>
          <a:xfrm>
            <a:off x="444500" y="121080"/>
            <a:ext cx="10474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6" name="Google Shape;2286;g125f9dd616a_0_264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287" name="Google Shape;2287;g125f9dd616a_0_2640"/>
          <p:cNvCxnSpPr/>
          <p:nvPr/>
        </p:nvCxnSpPr>
        <p:spPr>
          <a:xfrm>
            <a:off x="445975" y="857865"/>
            <a:ext cx="11231700" cy="0"/>
          </a:xfrm>
          <a:prstGeom prst="straightConnector1">
            <a:avLst/>
          </a:prstGeom>
          <a:noFill/>
          <a:ln w="9525" cap="flat" cmpd="sng">
            <a:solidFill>
              <a:srgbClr val="BCBEC0"/>
            </a:solidFill>
            <a:prstDash val="solid"/>
            <a:round/>
            <a:headEnd type="none" w="sm" len="sm"/>
            <a:tailEnd type="none" w="sm" len="sm"/>
          </a:ln>
        </p:spPr>
      </p:cxnSp>
      <p:sp>
        <p:nvSpPr>
          <p:cNvPr id="2288" name="Google Shape;2288;g125f9dd616a_0_2640"/>
          <p:cNvSpPr>
            <a:spLocks noGrp="1"/>
          </p:cNvSpPr>
          <p:nvPr>
            <p:ph type="pic" idx="2"/>
          </p:nvPr>
        </p:nvSpPr>
        <p:spPr>
          <a:xfrm>
            <a:off x="444500" y="1311560"/>
            <a:ext cx="1440600" cy="1440600"/>
          </a:xfrm>
          <a:prstGeom prst="rect">
            <a:avLst/>
          </a:prstGeom>
          <a:noFill/>
          <a:ln>
            <a:noFill/>
          </a:ln>
        </p:spPr>
      </p:sp>
      <p:sp>
        <p:nvSpPr>
          <p:cNvPr id="2289" name="Google Shape;2289;g125f9dd616a_0_2640"/>
          <p:cNvSpPr txBox="1">
            <a:spLocks noGrp="1"/>
          </p:cNvSpPr>
          <p:nvPr>
            <p:ph type="body" idx="1"/>
          </p:nvPr>
        </p:nvSpPr>
        <p:spPr>
          <a:xfrm>
            <a:off x="2110154" y="1187939"/>
            <a:ext cx="9056700" cy="4740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3200"/>
              <a:buFont typeface="Arial"/>
              <a:buNone/>
              <a:defRPr sz="3200"/>
            </a:lvl1pPr>
            <a:lvl2pPr marL="914400" lvl="1" indent="-406400" algn="l" rtl="0">
              <a:lnSpc>
                <a:spcPct val="110000"/>
              </a:lnSpc>
              <a:spcBef>
                <a:spcPts val="333"/>
              </a:spcBef>
              <a:spcAft>
                <a:spcPts val="0"/>
              </a:spcAft>
              <a:buClr>
                <a:schemeClr val="dk1"/>
              </a:buClr>
              <a:buSzPts val="2800"/>
              <a:buFont typeface="Arial"/>
              <a:buChar char="•"/>
              <a:defRPr sz="2800"/>
            </a:lvl2pPr>
            <a:lvl3pPr marL="1371600" lvl="2" indent="-381000" algn="l" rtl="0">
              <a:lnSpc>
                <a:spcPct val="110000"/>
              </a:lnSpc>
              <a:spcBef>
                <a:spcPts val="333"/>
              </a:spcBef>
              <a:spcAft>
                <a:spcPts val="0"/>
              </a:spcAft>
              <a:buClr>
                <a:schemeClr val="dk1"/>
              </a:buClr>
              <a:buSzPts val="2400"/>
              <a:buFont typeface="Arial"/>
              <a:buChar char="•"/>
              <a:defRPr sz="2400"/>
            </a:lvl3pPr>
            <a:lvl4pPr marL="1828800" lvl="3" indent="-355600" algn="l" rtl="0">
              <a:lnSpc>
                <a:spcPct val="110000"/>
              </a:lnSpc>
              <a:spcBef>
                <a:spcPts val="250"/>
              </a:spcBef>
              <a:spcAft>
                <a:spcPts val="0"/>
              </a:spcAft>
              <a:buClr>
                <a:schemeClr val="dk1"/>
              </a:buClr>
              <a:buSzPts val="2000"/>
              <a:buFont typeface="Arial"/>
              <a:buChar char="•"/>
              <a:defRPr sz="2000"/>
            </a:lvl4pPr>
            <a:lvl5pPr marL="2286000" lvl="4" indent="-342900" algn="l" rtl="0">
              <a:lnSpc>
                <a:spcPct val="110000"/>
              </a:lnSpc>
              <a:spcBef>
                <a:spcPts val="250"/>
              </a:spcBef>
              <a:spcAft>
                <a:spcPts val="0"/>
              </a:spcAft>
              <a:buClr>
                <a:schemeClr val="dk1"/>
              </a:buClr>
              <a:buSzPts val="1800"/>
              <a:buFont typeface="Arial"/>
              <a:buChar char="•"/>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2290"/>
        <p:cNvGrpSpPr/>
        <p:nvPr/>
      </p:nvGrpSpPr>
      <p:grpSpPr>
        <a:xfrm>
          <a:off x="0" y="0"/>
          <a:ext cx="0" cy="0"/>
          <a:chOff x="0" y="0"/>
          <a:chExt cx="0" cy="0"/>
        </a:xfrm>
      </p:grpSpPr>
      <p:sp>
        <p:nvSpPr>
          <p:cNvPr id="2291" name="Google Shape;2291;g125f9dd616a_0_2646"/>
          <p:cNvSpPr txBox="1">
            <a:spLocks noGrp="1"/>
          </p:cNvSpPr>
          <p:nvPr>
            <p:ph type="title"/>
          </p:nvPr>
        </p:nvSpPr>
        <p:spPr>
          <a:xfrm>
            <a:off x="444500" y="95250"/>
            <a:ext cx="99189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2" name="Google Shape;2292;g125f9dd616a_0_264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93" name="Google Shape;2293;g125f9dd616a_0_2646"/>
          <p:cNvSpPr txBox="1">
            <a:spLocks noGrp="1"/>
          </p:cNvSpPr>
          <p:nvPr>
            <p:ph type="body" idx="1"/>
          </p:nvPr>
        </p:nvSpPr>
        <p:spPr>
          <a:xfrm>
            <a:off x="603249" y="1397000"/>
            <a:ext cx="5207100" cy="4530900"/>
          </a:xfrm>
          <a:prstGeom prst="rect">
            <a:avLst/>
          </a:prstGeom>
          <a:noFill/>
          <a:ln>
            <a:noFill/>
          </a:ln>
        </p:spPr>
        <p:txBody>
          <a:bodyPr spcFirstLastPara="1" wrap="square" lIns="0" tIns="45700" rIns="0" bIns="45700" anchor="t" anchorCtr="0">
            <a:noAutofit/>
          </a:bodyPr>
          <a:lstStyle>
            <a:lvl1pPr marL="457200" lvl="0" indent="-406400" algn="l" rtl="0">
              <a:lnSpc>
                <a:spcPct val="110000"/>
              </a:lnSpc>
              <a:spcBef>
                <a:spcPts val="500"/>
              </a:spcBef>
              <a:spcAft>
                <a:spcPts val="0"/>
              </a:spcAft>
              <a:buClr>
                <a:schemeClr val="dk1"/>
              </a:buClr>
              <a:buSzPts val="2800"/>
              <a:buChar char="•"/>
              <a:defRPr sz="2800"/>
            </a:lvl1pPr>
            <a:lvl2pPr marL="914400" lvl="1" indent="-381000" algn="l" rtl="0">
              <a:lnSpc>
                <a:spcPct val="110000"/>
              </a:lnSpc>
              <a:spcBef>
                <a:spcPts val="333"/>
              </a:spcBef>
              <a:spcAft>
                <a:spcPts val="0"/>
              </a:spcAft>
              <a:buClr>
                <a:schemeClr val="dk1"/>
              </a:buClr>
              <a:buSzPts val="2400"/>
              <a:buChar char="-"/>
              <a:defRPr sz="2400"/>
            </a:lvl2pPr>
            <a:lvl3pPr marL="1371600" lvl="2" indent="-355600" algn="l" rtl="0">
              <a:lnSpc>
                <a:spcPct val="110000"/>
              </a:lnSpc>
              <a:spcBef>
                <a:spcPts val="333"/>
              </a:spcBef>
              <a:spcAft>
                <a:spcPts val="0"/>
              </a:spcAft>
              <a:buClr>
                <a:schemeClr val="dk1"/>
              </a:buClr>
              <a:buSzPts val="2000"/>
              <a:buChar char="•"/>
              <a:defRPr sz="2000"/>
            </a:lvl3pPr>
            <a:lvl4pPr marL="1828800" lvl="3" indent="-342900" algn="l" rtl="0">
              <a:lnSpc>
                <a:spcPct val="110000"/>
              </a:lnSpc>
              <a:spcBef>
                <a:spcPts val="250"/>
              </a:spcBef>
              <a:spcAft>
                <a:spcPts val="0"/>
              </a:spcAft>
              <a:buClr>
                <a:schemeClr val="dk1"/>
              </a:buClr>
              <a:buSzPts val="1800"/>
              <a:buChar char="-"/>
              <a:defRPr sz="1800"/>
            </a:lvl4pPr>
            <a:lvl5pPr marL="2286000" lvl="4" indent="-330200" algn="l" rtl="0">
              <a:lnSpc>
                <a:spcPct val="110000"/>
              </a:lnSpc>
              <a:spcBef>
                <a:spcPts val="25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294" name="Google Shape;2294;g125f9dd616a_0_2646"/>
          <p:cNvCxnSpPr/>
          <p:nvPr/>
        </p:nvCxnSpPr>
        <p:spPr>
          <a:xfrm>
            <a:off x="445975" y="844658"/>
            <a:ext cx="11231700" cy="0"/>
          </a:xfrm>
          <a:prstGeom prst="straightConnector1">
            <a:avLst/>
          </a:prstGeom>
          <a:noFill/>
          <a:ln w="9525" cap="flat" cmpd="sng">
            <a:solidFill>
              <a:srgbClr val="BCBEC0"/>
            </a:solidFill>
            <a:prstDash val="solid"/>
            <a:round/>
            <a:headEnd type="none" w="sm" len="sm"/>
            <a:tailEnd type="none" w="sm" len="sm"/>
          </a:ln>
        </p:spPr>
      </p:cxnSp>
      <p:sp>
        <p:nvSpPr>
          <p:cNvPr id="2295" name="Google Shape;2295;g125f9dd616a_0_2646"/>
          <p:cNvSpPr>
            <a:spLocks noGrp="1"/>
          </p:cNvSpPr>
          <p:nvPr>
            <p:ph type="pic" idx="2"/>
          </p:nvPr>
        </p:nvSpPr>
        <p:spPr>
          <a:xfrm>
            <a:off x="6096000" y="1397001"/>
            <a:ext cx="5207100" cy="4530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2296"/>
        <p:cNvGrpSpPr/>
        <p:nvPr/>
      </p:nvGrpSpPr>
      <p:grpSpPr>
        <a:xfrm>
          <a:off x="0" y="0"/>
          <a:ext cx="0" cy="0"/>
          <a:chOff x="0" y="0"/>
          <a:chExt cx="0" cy="0"/>
        </a:xfrm>
      </p:grpSpPr>
      <p:sp>
        <p:nvSpPr>
          <p:cNvPr id="2297" name="Google Shape;2297;g125f9dd616a_0_265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8" name="Google Shape;2298;g125f9dd616a_0_265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299" name="Google Shape;2299;g125f9dd616a_0_265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2300" name="Google Shape;2300;g125f9dd616a_0_2652"/>
          <p:cNvSpPr txBox="1">
            <a:spLocks noGrp="1"/>
          </p:cNvSpPr>
          <p:nvPr>
            <p:ph type="body" idx="1"/>
          </p:nvPr>
        </p:nvSpPr>
        <p:spPr>
          <a:xfrm>
            <a:off x="8867360" y="5432155"/>
            <a:ext cx="2435700" cy="495900"/>
          </a:xfrm>
          <a:prstGeom prst="rect">
            <a:avLst/>
          </a:prstGeom>
          <a:noFill/>
          <a:ln>
            <a:noFill/>
          </a:ln>
        </p:spPr>
        <p:txBody>
          <a:bodyPr spcFirstLastPara="1" wrap="square" lIns="0" tIns="45700" rIns="0" bIns="45700" anchor="b" anchorCtr="0">
            <a:noAutofit/>
          </a:bodyPr>
          <a:lstStyle>
            <a:lvl1pPr marL="457200" lvl="0" indent="-228600" algn="r"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01" name="Google Shape;2301;g125f9dd616a_0_2652"/>
          <p:cNvCxnSpPr/>
          <p:nvPr/>
        </p:nvCxnSpPr>
        <p:spPr>
          <a:xfrm>
            <a:off x="480085" y="1671949"/>
            <a:ext cx="11231700" cy="0"/>
          </a:xfrm>
          <a:prstGeom prst="straightConnector1">
            <a:avLst/>
          </a:prstGeom>
          <a:noFill/>
          <a:ln w="9525" cap="flat" cmpd="sng">
            <a:solidFill>
              <a:srgbClr val="BCBEC0"/>
            </a:solidFill>
            <a:prstDash val="solid"/>
            <a:round/>
            <a:headEnd type="none" w="sm" len="sm"/>
            <a:tailEnd type="none" w="sm" len="sm"/>
          </a:ln>
        </p:spPr>
      </p:cxnSp>
      <p:sp>
        <p:nvSpPr>
          <p:cNvPr id="2302" name="Google Shape;2302;g125f9dd616a_0_2652"/>
          <p:cNvSpPr txBox="1">
            <a:spLocks noGrp="1"/>
          </p:cNvSpPr>
          <p:nvPr>
            <p:ph type="subTitle" idx="2"/>
          </p:nvPr>
        </p:nvSpPr>
        <p:spPr>
          <a:xfrm>
            <a:off x="596485" y="959437"/>
            <a:ext cx="104391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2000"/>
              <a:buNone/>
              <a:defRPr sz="2000">
                <a:solidFill>
                  <a:schemeClr val="dk1"/>
                </a:solidFill>
              </a:defRPr>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444500" y="9525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39"/>
          <p:cNvSpPr txBox="1">
            <a:spLocks noGrp="1"/>
          </p:cNvSpPr>
          <p:nvPr>
            <p:ph type="sldNum" idx="12"/>
          </p:nvPr>
        </p:nvSpPr>
        <p:spPr>
          <a:xfrm>
            <a:off x="8508214" y="6397625"/>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2" name="Google Shape;242;p39"/>
          <p:cNvSpPr txBox="1">
            <a:spLocks noGrp="1"/>
          </p:cNvSpPr>
          <p:nvPr>
            <p:ph type="body" idx="1"/>
          </p:nvPr>
        </p:nvSpPr>
        <p:spPr>
          <a:xfrm>
            <a:off x="1719385" y="1187939"/>
            <a:ext cx="9447361" cy="4740051"/>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3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244" name="Google Shape;244;p39"/>
          <p:cNvGrpSpPr/>
          <p:nvPr/>
        </p:nvGrpSpPr>
        <p:grpSpPr>
          <a:xfrm>
            <a:off x="672368" y="1400935"/>
            <a:ext cx="881438" cy="1462083"/>
            <a:chOff x="5962307" y="432768"/>
            <a:chExt cx="1057621" cy="1754327"/>
          </a:xfrm>
        </p:grpSpPr>
        <p:sp>
          <p:nvSpPr>
            <p:cNvPr id="245" name="Google Shape;245;p39"/>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6" name="Google Shape;246;p39"/>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2303"/>
        <p:cNvGrpSpPr/>
        <p:nvPr/>
      </p:nvGrpSpPr>
      <p:grpSpPr>
        <a:xfrm>
          <a:off x="0" y="0"/>
          <a:ext cx="0" cy="0"/>
          <a:chOff x="0" y="0"/>
          <a:chExt cx="0" cy="0"/>
        </a:xfrm>
      </p:grpSpPr>
      <p:sp>
        <p:nvSpPr>
          <p:cNvPr id="2304" name="Google Shape;2304;g125f9dd616a_0_265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05" name="Google Shape;2305;g125f9dd616a_0_2659"/>
          <p:cNvSpPr txBox="1">
            <a:spLocks noGrp="1"/>
          </p:cNvSpPr>
          <p:nvPr>
            <p:ph type="title"/>
          </p:nvPr>
        </p:nvSpPr>
        <p:spPr>
          <a:xfrm>
            <a:off x="603250" y="95250"/>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2306" name="Google Shape;2306;g125f9dd616a_0_265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2307" name="Google Shape;2307;g125f9dd616a_0_2659"/>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r" rtl="0">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08" name="Google Shape;2308;g125f9dd616a_0_2659"/>
          <p:cNvCxnSpPr/>
          <p:nvPr/>
        </p:nvCxnSpPr>
        <p:spPr>
          <a:xfrm>
            <a:off x="445975" y="1733043"/>
            <a:ext cx="11231700" cy="0"/>
          </a:xfrm>
          <a:prstGeom prst="straightConnector1">
            <a:avLst/>
          </a:prstGeom>
          <a:noFill/>
          <a:ln w="9525" cap="flat" cmpd="sng">
            <a:solidFill>
              <a:srgbClr val="BCBEC0"/>
            </a:solidFill>
            <a:prstDash val="solid"/>
            <a:round/>
            <a:headEnd type="none" w="sm" len="sm"/>
            <a:tailEnd type="none" w="sm" len="sm"/>
          </a:ln>
        </p:spPr>
      </p:cxnSp>
      <p:sp>
        <p:nvSpPr>
          <p:cNvPr id="2309" name="Google Shape;2309;g125f9dd616a_0_2659"/>
          <p:cNvSpPr txBox="1">
            <a:spLocks noGrp="1"/>
          </p:cNvSpPr>
          <p:nvPr>
            <p:ph type="subTitle" idx="2"/>
          </p:nvPr>
        </p:nvSpPr>
        <p:spPr>
          <a:xfrm>
            <a:off x="596485" y="1012986"/>
            <a:ext cx="104391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1167"/>
              <a:buNone/>
              <a:defRPr sz="1167"/>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2310"/>
        <p:cNvGrpSpPr/>
        <p:nvPr/>
      </p:nvGrpSpPr>
      <p:grpSpPr>
        <a:xfrm>
          <a:off x="0" y="0"/>
          <a:ext cx="0" cy="0"/>
          <a:chOff x="0" y="0"/>
          <a:chExt cx="0" cy="0"/>
        </a:xfrm>
      </p:grpSpPr>
      <p:sp>
        <p:nvSpPr>
          <p:cNvPr id="2311" name="Google Shape;2311;g125f9dd616a_0_266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12" name="Google Shape;2312;g125f9dd616a_0_2666"/>
          <p:cNvSpPr txBox="1">
            <a:spLocks noGrp="1"/>
          </p:cNvSpPr>
          <p:nvPr>
            <p:ph type="title"/>
          </p:nvPr>
        </p:nvSpPr>
        <p:spPr>
          <a:xfrm>
            <a:off x="444500" y="95783"/>
            <a:ext cx="5049000" cy="7614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2313" name="Google Shape;2313;g125f9dd616a_0_2666"/>
          <p:cNvCxnSpPr/>
          <p:nvPr/>
        </p:nvCxnSpPr>
        <p:spPr>
          <a:xfrm>
            <a:off x="445975" y="849128"/>
            <a:ext cx="11231700" cy="0"/>
          </a:xfrm>
          <a:prstGeom prst="straightConnector1">
            <a:avLst/>
          </a:prstGeom>
          <a:noFill/>
          <a:ln w="9525" cap="flat" cmpd="sng">
            <a:solidFill>
              <a:srgbClr val="BCBEC0"/>
            </a:solidFill>
            <a:prstDash val="solid"/>
            <a:round/>
            <a:headEnd type="none" w="sm" len="sm"/>
            <a:tailEnd type="none" w="sm" len="sm"/>
          </a:ln>
        </p:spPr>
      </p:cxnSp>
      <p:sp>
        <p:nvSpPr>
          <p:cNvPr id="2314" name="Google Shape;2314;g125f9dd616a_0_2666"/>
          <p:cNvSpPr txBox="1">
            <a:spLocks noGrp="1"/>
          </p:cNvSpPr>
          <p:nvPr>
            <p:ph type="body" idx="1"/>
          </p:nvPr>
        </p:nvSpPr>
        <p:spPr>
          <a:xfrm>
            <a:off x="1357973" y="607641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15" name="Google Shape;2315;g125f9dd616a_0_2666"/>
          <p:cNvCxnSpPr/>
          <p:nvPr/>
        </p:nvCxnSpPr>
        <p:spPr>
          <a:xfrm>
            <a:off x="445975" y="1724920"/>
            <a:ext cx="11231700" cy="0"/>
          </a:xfrm>
          <a:prstGeom prst="straightConnector1">
            <a:avLst/>
          </a:prstGeom>
          <a:noFill/>
          <a:ln w="9525" cap="flat" cmpd="sng">
            <a:solidFill>
              <a:srgbClr val="BCBEC0"/>
            </a:solidFill>
            <a:prstDash val="solid"/>
            <a:round/>
            <a:headEnd type="none" w="sm" len="sm"/>
            <a:tailEnd type="none" w="sm" len="sm"/>
          </a:ln>
        </p:spPr>
      </p:cxnSp>
      <p:sp>
        <p:nvSpPr>
          <p:cNvPr id="2316" name="Google Shape;2316;g125f9dd616a_0_2666"/>
          <p:cNvSpPr txBox="1">
            <a:spLocks noGrp="1"/>
          </p:cNvSpPr>
          <p:nvPr>
            <p:ph type="subTitle" idx="2"/>
          </p:nvPr>
        </p:nvSpPr>
        <p:spPr>
          <a:xfrm>
            <a:off x="444500" y="918894"/>
            <a:ext cx="50490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1800"/>
              <a:buNone/>
              <a:defRPr sz="18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317" name="Google Shape;2317;g125f9dd616a_0_2666"/>
          <p:cNvSpPr txBox="1">
            <a:spLocks noGrp="1"/>
          </p:cNvSpPr>
          <p:nvPr>
            <p:ph type="body" idx="3"/>
          </p:nvPr>
        </p:nvSpPr>
        <p:spPr>
          <a:xfrm>
            <a:off x="6200662" y="94950"/>
            <a:ext cx="5102400" cy="762300"/>
          </a:xfrm>
          <a:prstGeom prst="rect">
            <a:avLst/>
          </a:prstGeom>
          <a:noFill/>
          <a:ln>
            <a:noFill/>
          </a:ln>
        </p:spPr>
        <p:txBody>
          <a:bodyPr spcFirstLastPara="1" wrap="square" lIns="0" tIns="45700" rIns="0" bIns="45700" anchor="ctr" anchorCtr="0">
            <a:noAutofit/>
          </a:bodyPr>
          <a:lstStyle>
            <a:lvl1pPr marL="457200" lvl="0" indent="-228600" algn="l" rtl="0">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18" name="Google Shape;2318;g125f9dd616a_0_2666"/>
          <p:cNvSpPr txBox="1">
            <a:spLocks noGrp="1"/>
          </p:cNvSpPr>
          <p:nvPr>
            <p:ph type="body" idx="4"/>
          </p:nvPr>
        </p:nvSpPr>
        <p:spPr>
          <a:xfrm>
            <a:off x="6149258" y="607641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19" name="Google Shape;2319;g125f9dd616a_0_2666"/>
          <p:cNvSpPr txBox="1"/>
          <p:nvPr/>
        </p:nvSpPr>
        <p:spPr>
          <a:xfrm>
            <a:off x="6200662" y="917428"/>
            <a:ext cx="5049000" cy="593700"/>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2320"/>
        <p:cNvGrpSpPr/>
        <p:nvPr/>
      </p:nvGrpSpPr>
      <p:grpSpPr>
        <a:xfrm>
          <a:off x="0" y="0"/>
          <a:ext cx="0" cy="0"/>
          <a:chOff x="0" y="0"/>
          <a:chExt cx="0" cy="0"/>
        </a:xfrm>
      </p:grpSpPr>
      <p:sp>
        <p:nvSpPr>
          <p:cNvPr id="2321" name="Google Shape;2321;g125f9dd616a_0_267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22" name="Google Shape;2322;g125f9dd616a_0_267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23" name="Google Shape;2323;g125f9dd616a_0_2676"/>
          <p:cNvCxnSpPr/>
          <p:nvPr/>
        </p:nvCxnSpPr>
        <p:spPr>
          <a:xfrm>
            <a:off x="445975" y="871042"/>
            <a:ext cx="11231700" cy="0"/>
          </a:xfrm>
          <a:prstGeom prst="straightConnector1">
            <a:avLst/>
          </a:prstGeom>
          <a:noFill/>
          <a:ln w="9525" cap="flat" cmpd="sng">
            <a:solidFill>
              <a:srgbClr val="BCBEC0"/>
            </a:solidFill>
            <a:prstDash val="solid"/>
            <a:round/>
            <a:headEnd type="none" w="sm" len="sm"/>
            <a:tailEnd type="none" w="sm" len="sm"/>
          </a:ln>
        </p:spPr>
      </p:cxnSp>
      <p:sp>
        <p:nvSpPr>
          <p:cNvPr id="2324" name="Google Shape;2324;g125f9dd616a_0_2676"/>
          <p:cNvSpPr txBox="1">
            <a:spLocks noGrp="1"/>
          </p:cNvSpPr>
          <p:nvPr>
            <p:ph type="body" idx="1"/>
          </p:nvPr>
        </p:nvSpPr>
        <p:spPr>
          <a:xfrm>
            <a:off x="8867360" y="5432155"/>
            <a:ext cx="2435700" cy="495900"/>
          </a:xfrm>
          <a:prstGeom prst="rect">
            <a:avLst/>
          </a:prstGeom>
          <a:noFill/>
          <a:ln>
            <a:noFill/>
          </a:ln>
        </p:spPr>
        <p:txBody>
          <a:bodyPr spcFirstLastPara="1" wrap="square" lIns="0" tIns="0" rIns="0" bIns="0" anchor="b" anchorCtr="0">
            <a:noAutofit/>
          </a:bodyPr>
          <a:lstStyle>
            <a:lvl1pPr marL="457200" lvl="0" indent="-228600" algn="l" rtl="0">
              <a:lnSpc>
                <a:spcPct val="110000"/>
              </a:lnSpc>
              <a:spcBef>
                <a:spcPts val="500"/>
              </a:spcBef>
              <a:spcAft>
                <a:spcPts val="0"/>
              </a:spcAft>
              <a:buClr>
                <a:srgbClr val="5C5F61"/>
              </a:buClr>
              <a:buSzPts val="1167"/>
              <a:buNone/>
              <a:defRPr sz="1167">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25" name="Google Shape;2325;g125f9dd616a_0_2676"/>
          <p:cNvCxnSpPr/>
          <p:nvPr/>
        </p:nvCxnSpPr>
        <p:spPr>
          <a:xfrm>
            <a:off x="444500" y="1750751"/>
            <a:ext cx="11231700" cy="0"/>
          </a:xfrm>
          <a:prstGeom prst="straightConnector1">
            <a:avLst/>
          </a:prstGeom>
          <a:noFill/>
          <a:ln w="9525" cap="flat" cmpd="sng">
            <a:solidFill>
              <a:srgbClr val="BCBEC0"/>
            </a:solidFill>
            <a:prstDash val="solid"/>
            <a:round/>
            <a:headEnd type="none" w="sm" len="sm"/>
            <a:tailEnd type="none" w="sm" len="sm"/>
          </a:ln>
        </p:spPr>
      </p:cxnSp>
      <p:sp>
        <p:nvSpPr>
          <p:cNvPr id="2326" name="Google Shape;2326;g125f9dd616a_0_2676"/>
          <p:cNvSpPr txBox="1">
            <a:spLocks noGrp="1"/>
          </p:cNvSpPr>
          <p:nvPr>
            <p:ph type="subTitle" idx="2"/>
          </p:nvPr>
        </p:nvSpPr>
        <p:spPr>
          <a:xfrm>
            <a:off x="596485" y="1026777"/>
            <a:ext cx="10706400" cy="593700"/>
          </a:xfrm>
          <a:prstGeom prst="rect">
            <a:avLst/>
          </a:prstGeom>
          <a:noFill/>
          <a:ln>
            <a:noFill/>
          </a:ln>
        </p:spPr>
        <p:txBody>
          <a:bodyPr spcFirstLastPara="1" wrap="square" lIns="0" tIns="45700" rIns="0" bIns="45700" anchor="t" anchorCtr="0">
            <a:noAutofit/>
          </a:bodyPr>
          <a:lstStyle>
            <a:lvl1pPr lvl="0" algn="l" rtl="0">
              <a:lnSpc>
                <a:spcPct val="110000"/>
              </a:lnSpc>
              <a:spcBef>
                <a:spcPts val="500"/>
              </a:spcBef>
              <a:spcAft>
                <a:spcPts val="0"/>
              </a:spcAft>
              <a:buClr>
                <a:schemeClr val="dk1"/>
              </a:buClr>
              <a:buSzPts val="2800"/>
              <a:buNone/>
              <a:defRPr sz="2800"/>
            </a:lvl1pPr>
            <a:lvl2pPr lvl="1" algn="ctr" rtl="0">
              <a:lnSpc>
                <a:spcPct val="110000"/>
              </a:lnSpc>
              <a:spcBef>
                <a:spcPts val="333"/>
              </a:spcBef>
              <a:spcAft>
                <a:spcPts val="0"/>
              </a:spcAft>
              <a:buClr>
                <a:schemeClr val="dk1"/>
              </a:buClr>
              <a:buSzPts val="2000"/>
              <a:buNone/>
              <a:defRPr sz="2000"/>
            </a:lvl2pPr>
            <a:lvl3pPr lvl="2" algn="ctr" rtl="0">
              <a:lnSpc>
                <a:spcPct val="110000"/>
              </a:lnSpc>
              <a:spcBef>
                <a:spcPts val="333"/>
              </a:spcBef>
              <a:spcAft>
                <a:spcPts val="0"/>
              </a:spcAft>
              <a:buClr>
                <a:schemeClr val="dk1"/>
              </a:buClr>
              <a:buSzPts val="1800"/>
              <a:buNone/>
              <a:defRPr sz="1800"/>
            </a:lvl3pPr>
            <a:lvl4pPr lvl="3" algn="ctr" rtl="0">
              <a:lnSpc>
                <a:spcPct val="110000"/>
              </a:lnSpc>
              <a:spcBef>
                <a:spcPts val="250"/>
              </a:spcBef>
              <a:spcAft>
                <a:spcPts val="0"/>
              </a:spcAft>
              <a:buClr>
                <a:schemeClr val="dk1"/>
              </a:buClr>
              <a:buSzPts val="1600"/>
              <a:buNone/>
              <a:defRPr sz="1600"/>
            </a:lvl4pPr>
            <a:lvl5pPr lvl="4" algn="ctr" rtl="0">
              <a:lnSpc>
                <a:spcPct val="110000"/>
              </a:lnSpc>
              <a:spcBef>
                <a:spcPts val="25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2327"/>
        <p:cNvGrpSpPr/>
        <p:nvPr/>
      </p:nvGrpSpPr>
      <p:grpSpPr>
        <a:xfrm>
          <a:off x="0" y="0"/>
          <a:ext cx="0" cy="0"/>
          <a:chOff x="0" y="0"/>
          <a:chExt cx="0" cy="0"/>
        </a:xfrm>
      </p:grpSpPr>
      <p:sp>
        <p:nvSpPr>
          <p:cNvPr id="2328" name="Google Shape;2328;g125f9dd616a_0_2683"/>
          <p:cNvSpPr>
            <a:spLocks noGrp="1"/>
          </p:cNvSpPr>
          <p:nvPr>
            <p:ph type="pic" idx="2"/>
          </p:nvPr>
        </p:nvSpPr>
        <p:spPr>
          <a:xfrm>
            <a:off x="6096000" y="0"/>
            <a:ext cx="6096000" cy="6858000"/>
          </a:xfrm>
          <a:prstGeom prst="rect">
            <a:avLst/>
          </a:prstGeom>
          <a:noFill/>
          <a:ln>
            <a:noFill/>
          </a:ln>
        </p:spPr>
      </p:sp>
      <p:sp>
        <p:nvSpPr>
          <p:cNvPr id="2329" name="Google Shape;2329;g125f9dd616a_0_2683"/>
          <p:cNvSpPr txBox="1">
            <a:spLocks noGrp="1"/>
          </p:cNvSpPr>
          <p:nvPr>
            <p:ph type="title"/>
          </p:nvPr>
        </p:nvSpPr>
        <p:spPr>
          <a:xfrm>
            <a:off x="1614716" y="1215572"/>
            <a:ext cx="4027800" cy="17379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0" name="Google Shape;2330;g125f9dd616a_0_2683"/>
          <p:cNvSpPr txBox="1">
            <a:spLocks noGrp="1"/>
          </p:cNvSpPr>
          <p:nvPr>
            <p:ph type="body" idx="1"/>
          </p:nvPr>
        </p:nvSpPr>
        <p:spPr>
          <a:xfrm>
            <a:off x="956353" y="4014110"/>
            <a:ext cx="4686000" cy="20922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500"/>
              <a:buNone/>
              <a:defRPr sz="1500"/>
            </a:lvl1pPr>
            <a:lvl2pPr marL="914400" lvl="1" indent="-228600" algn="l" rtl="0">
              <a:lnSpc>
                <a:spcPct val="110000"/>
              </a:lnSpc>
              <a:spcBef>
                <a:spcPts val="333"/>
              </a:spcBef>
              <a:spcAft>
                <a:spcPts val="0"/>
              </a:spcAft>
              <a:buClr>
                <a:schemeClr val="dk1"/>
              </a:buClr>
              <a:buSzPts val="1500"/>
              <a:buNone/>
              <a:defRPr sz="1500"/>
            </a:lvl2pPr>
            <a:lvl3pPr marL="1371600" lvl="2" indent="-228600" algn="l" rtl="0">
              <a:lnSpc>
                <a:spcPct val="110000"/>
              </a:lnSpc>
              <a:spcBef>
                <a:spcPts val="333"/>
              </a:spcBef>
              <a:spcAft>
                <a:spcPts val="0"/>
              </a:spcAft>
              <a:buClr>
                <a:schemeClr val="dk1"/>
              </a:buClr>
              <a:buSzPts val="1500"/>
              <a:buNone/>
              <a:defRPr sz="1500"/>
            </a:lvl3pPr>
            <a:lvl4pPr marL="1828800" lvl="3" indent="-228600" algn="l" rtl="0">
              <a:lnSpc>
                <a:spcPct val="110000"/>
              </a:lnSpc>
              <a:spcBef>
                <a:spcPts val="250"/>
              </a:spcBef>
              <a:spcAft>
                <a:spcPts val="0"/>
              </a:spcAft>
              <a:buClr>
                <a:schemeClr val="dk1"/>
              </a:buClr>
              <a:buSzPts val="1500"/>
              <a:buNone/>
              <a:defRPr sz="1500"/>
            </a:lvl4pPr>
            <a:lvl5pPr marL="2286000" lvl="4" indent="-228600" algn="l" rtl="0">
              <a:lnSpc>
                <a:spcPct val="110000"/>
              </a:lnSpc>
              <a:spcBef>
                <a:spcPts val="250"/>
              </a:spcBef>
              <a:spcAft>
                <a:spcPts val="0"/>
              </a:spcAft>
              <a:buClr>
                <a:schemeClr val="dk1"/>
              </a:buClr>
              <a:buSzPts val="1500"/>
              <a:buNone/>
              <a:defRPr sz="15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331" name="Google Shape;2331;g125f9dd616a_0_2683"/>
          <p:cNvPicPr preferRelativeResize="0"/>
          <p:nvPr/>
        </p:nvPicPr>
        <p:blipFill rotWithShape="1">
          <a:blip r:embed="rId2">
            <a:alphaModFix/>
          </a:blip>
          <a:srcRect/>
          <a:stretch/>
        </p:blipFill>
        <p:spPr>
          <a:xfrm>
            <a:off x="1101493" y="2485572"/>
            <a:ext cx="385472" cy="392528"/>
          </a:xfrm>
          <a:prstGeom prst="rect">
            <a:avLst/>
          </a:prstGeom>
          <a:noFill/>
          <a:ln>
            <a:noFill/>
          </a:ln>
        </p:spPr>
      </p:pic>
      <p:cxnSp>
        <p:nvCxnSpPr>
          <p:cNvPr id="2332" name="Google Shape;2332;g125f9dd616a_0_2683"/>
          <p:cNvCxnSpPr/>
          <p:nvPr/>
        </p:nvCxnSpPr>
        <p:spPr>
          <a:xfrm>
            <a:off x="956353" y="3156858"/>
            <a:ext cx="4613400" cy="0"/>
          </a:xfrm>
          <a:prstGeom prst="straightConnector1">
            <a:avLst/>
          </a:prstGeom>
          <a:noFill/>
          <a:ln w="9525" cap="flat" cmpd="sng">
            <a:solidFill>
              <a:srgbClr val="808285"/>
            </a:solidFill>
            <a:prstDash val="solid"/>
            <a:round/>
            <a:headEnd type="none" w="sm" len="sm"/>
            <a:tailEnd type="none" w="sm" len="sm"/>
          </a:ln>
        </p:spPr>
      </p:cxnSp>
      <p:cxnSp>
        <p:nvCxnSpPr>
          <p:cNvPr id="2333" name="Google Shape;2333;g125f9dd616a_0_2683"/>
          <p:cNvCxnSpPr/>
          <p:nvPr/>
        </p:nvCxnSpPr>
        <p:spPr>
          <a:xfrm>
            <a:off x="956353" y="3864429"/>
            <a:ext cx="4613400" cy="0"/>
          </a:xfrm>
          <a:prstGeom prst="straightConnector1">
            <a:avLst/>
          </a:prstGeom>
          <a:noFill/>
          <a:ln w="9525" cap="flat" cmpd="sng">
            <a:solidFill>
              <a:srgbClr val="808285"/>
            </a:solidFill>
            <a:prstDash val="solid"/>
            <a:round/>
            <a:headEnd type="none" w="sm" len="sm"/>
            <a:tailEnd type="none" w="sm" len="sm"/>
          </a:ln>
        </p:spPr>
      </p:cxnSp>
      <p:sp>
        <p:nvSpPr>
          <p:cNvPr id="2334" name="Google Shape;2334;g125f9dd616a_0_2683"/>
          <p:cNvSpPr txBox="1">
            <a:spLocks noGrp="1"/>
          </p:cNvSpPr>
          <p:nvPr>
            <p:ph type="body" idx="3"/>
          </p:nvPr>
        </p:nvSpPr>
        <p:spPr>
          <a:xfrm>
            <a:off x="956353" y="3156858"/>
            <a:ext cx="4686000" cy="687900"/>
          </a:xfrm>
          <a:prstGeom prst="rect">
            <a:avLst/>
          </a:prstGeom>
          <a:noFill/>
          <a:ln>
            <a:noFill/>
          </a:ln>
        </p:spPr>
        <p:txBody>
          <a:bodyPr spcFirstLastPara="1" wrap="square" lIns="0" tIns="45700" rIns="0" bIns="45700" anchor="ctr" anchorCtr="0">
            <a:noAutofit/>
          </a:bodyPr>
          <a:lstStyle>
            <a:lvl1pPr marL="457200" lvl="0" indent="-228600" algn="l" rtl="0">
              <a:lnSpc>
                <a:spcPct val="110000"/>
              </a:lnSpc>
              <a:spcBef>
                <a:spcPts val="500"/>
              </a:spcBef>
              <a:spcAft>
                <a:spcPts val="0"/>
              </a:spcAft>
              <a:buClr>
                <a:srgbClr val="808285"/>
              </a:buClr>
              <a:buSzPts val="2000"/>
              <a:buNone/>
              <a:defRPr sz="2000">
                <a:solidFill>
                  <a:srgbClr val="808285"/>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35" name="Google Shape;2335;g125f9dd616a_0_268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2336"/>
        <p:cNvGrpSpPr/>
        <p:nvPr/>
      </p:nvGrpSpPr>
      <p:grpSpPr>
        <a:xfrm>
          <a:off x="0" y="0"/>
          <a:ext cx="0" cy="0"/>
          <a:chOff x="0" y="0"/>
          <a:chExt cx="0" cy="0"/>
        </a:xfrm>
      </p:grpSpPr>
      <p:sp>
        <p:nvSpPr>
          <p:cNvPr id="2337" name="Google Shape;2337;g125f9dd616a_0_269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38" name="Google Shape;2338;g125f9dd616a_0_2692"/>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2339" name="Google Shape;2339;g125f9dd616a_0_2692"/>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0" name="Google Shape;2340;g125f9dd616a_0_2692"/>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1" name="Google Shape;2341;g125f9dd616a_0_2692"/>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2" name="Google Shape;2342;g125f9dd616a_0_2692"/>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3" name="Google Shape;2343;g125f9dd616a_0_2692"/>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4" name="Google Shape;2344;g125f9dd616a_0_2692"/>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5" name="Google Shape;2345;g125f9dd616a_0_2692"/>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6" name="Google Shape;2346;g125f9dd616a_0_2692"/>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7" name="Google Shape;2347;g125f9dd616a_0_2692"/>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8" name="Google Shape;2348;g125f9dd616a_0_2692"/>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2349"/>
        <p:cNvGrpSpPr/>
        <p:nvPr/>
      </p:nvGrpSpPr>
      <p:grpSpPr>
        <a:xfrm>
          <a:off x="0" y="0"/>
          <a:ext cx="0" cy="0"/>
          <a:chOff x="0" y="0"/>
          <a:chExt cx="0" cy="0"/>
        </a:xfrm>
      </p:grpSpPr>
      <p:sp>
        <p:nvSpPr>
          <p:cNvPr id="2350" name="Google Shape;2350;g125f9dd616a_0_270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51" name="Google Shape;2351;g125f9dd616a_0_2705"/>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52" name="Google Shape;2352;g125f9dd616a_0_2705"/>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53" name="Google Shape;2353;g125f9dd616a_0_2705"/>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54" name="Google Shape;2354;g125f9dd616a_0_2705"/>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55" name="Google Shape;2355;g125f9dd616a_0_2705"/>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2356" name="Google Shape;2356;g125f9dd616a_0_2705"/>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7" name="Google Shape;2357;g125f9dd616a_0_2705"/>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58" name="Google Shape;2358;g125f9dd616a_0_2705"/>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59" name="Google Shape;2359;g125f9dd616a_0_2705"/>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0" name="Google Shape;2360;g125f9dd616a_0_2705"/>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1" name="Google Shape;2361;g125f9dd616a_0_2705"/>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2362"/>
        <p:cNvGrpSpPr/>
        <p:nvPr/>
      </p:nvGrpSpPr>
      <p:grpSpPr>
        <a:xfrm>
          <a:off x="0" y="0"/>
          <a:ext cx="0" cy="0"/>
          <a:chOff x="0" y="0"/>
          <a:chExt cx="0" cy="0"/>
        </a:xfrm>
      </p:grpSpPr>
      <p:sp>
        <p:nvSpPr>
          <p:cNvPr id="2363" name="Google Shape;2363;g125f9dd616a_0_2718"/>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64" name="Google Shape;2364;g125f9dd616a_0_271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65" name="Google Shape;2365;g125f9dd616a_0_2718"/>
          <p:cNvSpPr txBox="1">
            <a:spLocks noGrp="1"/>
          </p:cNvSpPr>
          <p:nvPr>
            <p:ph type="body" idx="1"/>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6" name="Google Shape;2366;g125f9dd616a_0_2718"/>
          <p:cNvSpPr txBox="1">
            <a:spLocks noGrp="1"/>
          </p:cNvSpPr>
          <p:nvPr>
            <p:ph type="body" idx="2"/>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7" name="Google Shape;2367;g125f9dd616a_0_2718"/>
          <p:cNvSpPr txBox="1">
            <a:spLocks noGrp="1"/>
          </p:cNvSpPr>
          <p:nvPr>
            <p:ph type="body" idx="3"/>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8" name="Google Shape;2368;g125f9dd616a_0_2718"/>
          <p:cNvSpPr txBox="1">
            <a:spLocks noGrp="1"/>
          </p:cNvSpPr>
          <p:nvPr>
            <p:ph type="body" idx="4"/>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9" name="Google Shape;2369;g125f9dd616a_0_2718"/>
          <p:cNvSpPr txBox="1">
            <a:spLocks noGrp="1"/>
          </p:cNvSpPr>
          <p:nvPr>
            <p:ph type="body" idx="5"/>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0" name="Google Shape;2370;g125f9dd616a_0_2718"/>
          <p:cNvSpPr txBox="1">
            <a:spLocks noGrp="1"/>
          </p:cNvSpPr>
          <p:nvPr>
            <p:ph type="body" idx="6"/>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1" name="Google Shape;2371;g125f9dd616a_0_2718"/>
          <p:cNvSpPr txBox="1">
            <a:spLocks noGrp="1"/>
          </p:cNvSpPr>
          <p:nvPr>
            <p:ph type="body" idx="7"/>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2" name="Google Shape;2372;g125f9dd616a_0_2718"/>
          <p:cNvSpPr txBox="1">
            <a:spLocks noGrp="1"/>
          </p:cNvSpPr>
          <p:nvPr>
            <p:ph type="body" idx="8"/>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3" name="Google Shape;2373;g125f9dd616a_0_2718"/>
          <p:cNvSpPr txBox="1">
            <a:spLocks noGrp="1"/>
          </p:cNvSpPr>
          <p:nvPr>
            <p:ph type="body" idx="9"/>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74" name="Google Shape;2374;g125f9dd616a_0_2718"/>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2375"/>
        <p:cNvGrpSpPr/>
        <p:nvPr/>
      </p:nvGrpSpPr>
      <p:grpSpPr>
        <a:xfrm>
          <a:off x="0" y="0"/>
          <a:ext cx="0" cy="0"/>
          <a:chOff x="0" y="0"/>
          <a:chExt cx="0" cy="0"/>
        </a:xfrm>
      </p:grpSpPr>
      <p:sp>
        <p:nvSpPr>
          <p:cNvPr id="2376" name="Google Shape;2376;g125f9dd616a_0_2731"/>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77" name="Google Shape;2377;g125f9dd616a_0_2731"/>
          <p:cNvSpPr txBox="1">
            <a:spLocks noGrp="1"/>
          </p:cNvSpPr>
          <p:nvPr>
            <p:ph type="body" idx="1"/>
          </p:nvPr>
        </p:nvSpPr>
        <p:spPr>
          <a:xfrm>
            <a:off x="8265199"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8" name="Google Shape;2378;g125f9dd616a_0_2731"/>
          <p:cNvSpPr txBox="1">
            <a:spLocks noGrp="1"/>
          </p:cNvSpPr>
          <p:nvPr>
            <p:ph type="body" idx="2"/>
          </p:nvPr>
        </p:nvSpPr>
        <p:spPr>
          <a:xfrm>
            <a:off x="5035771" y="562429"/>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9" name="Google Shape;2379;g125f9dd616a_0_2731"/>
          <p:cNvSpPr txBox="1">
            <a:spLocks noGrp="1"/>
          </p:cNvSpPr>
          <p:nvPr>
            <p:ph type="body" idx="3"/>
          </p:nvPr>
        </p:nvSpPr>
        <p:spPr>
          <a:xfrm>
            <a:off x="8265199"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0" name="Google Shape;2380;g125f9dd616a_0_2731"/>
          <p:cNvSpPr txBox="1">
            <a:spLocks noGrp="1"/>
          </p:cNvSpPr>
          <p:nvPr>
            <p:ph type="body" idx="4"/>
          </p:nvPr>
        </p:nvSpPr>
        <p:spPr>
          <a:xfrm>
            <a:off x="5035771" y="301171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81" name="Google Shape;2381;g125f9dd616a_0_2731"/>
          <p:cNvCxnSpPr/>
          <p:nvPr/>
        </p:nvCxnSpPr>
        <p:spPr>
          <a:xfrm>
            <a:off x="445975" y="1397000"/>
            <a:ext cx="4268100" cy="0"/>
          </a:xfrm>
          <a:prstGeom prst="straightConnector1">
            <a:avLst/>
          </a:prstGeom>
          <a:noFill/>
          <a:ln w="9525" cap="flat" cmpd="sng">
            <a:solidFill>
              <a:srgbClr val="BCBEC0"/>
            </a:solidFill>
            <a:prstDash val="solid"/>
            <a:round/>
            <a:headEnd type="none" w="sm" len="sm"/>
            <a:tailEnd type="none" w="sm" len="sm"/>
          </a:ln>
        </p:spPr>
      </p:cxnSp>
      <p:sp>
        <p:nvSpPr>
          <p:cNvPr id="2382" name="Google Shape;2382;g125f9dd616a_0_2731"/>
          <p:cNvSpPr txBox="1">
            <a:spLocks noGrp="1"/>
          </p:cNvSpPr>
          <p:nvPr>
            <p:ph type="title"/>
          </p:nvPr>
        </p:nvSpPr>
        <p:spPr>
          <a:xfrm>
            <a:off x="445976" y="203249"/>
            <a:ext cx="4228200" cy="1151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83" name="Google Shape;2383;g125f9dd616a_0_2731"/>
          <p:cNvSpPr txBox="1">
            <a:spLocks noGrp="1"/>
          </p:cNvSpPr>
          <p:nvPr>
            <p:ph type="body" idx="5"/>
          </p:nvPr>
        </p:nvSpPr>
        <p:spPr>
          <a:xfrm>
            <a:off x="445974" y="1518617"/>
            <a:ext cx="4228200" cy="35967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400"/>
              <a:buNone/>
              <a:defRPr sz="24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4" name="Google Shape;2384;g125f9dd616a_0_2731"/>
          <p:cNvSpPr txBox="1">
            <a:spLocks noGrp="1"/>
          </p:cNvSpPr>
          <p:nvPr>
            <p:ph type="body" idx="6"/>
          </p:nvPr>
        </p:nvSpPr>
        <p:spPr>
          <a:xfrm>
            <a:off x="8278463"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5" name="Google Shape;2385;g125f9dd616a_0_2731"/>
          <p:cNvSpPr txBox="1">
            <a:spLocks noGrp="1"/>
          </p:cNvSpPr>
          <p:nvPr>
            <p:ph type="body" idx="7"/>
          </p:nvPr>
        </p:nvSpPr>
        <p:spPr>
          <a:xfrm>
            <a:off x="5049034" y="1355033"/>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6" name="Google Shape;2386;g125f9dd616a_0_2731"/>
          <p:cNvSpPr txBox="1">
            <a:spLocks noGrp="1"/>
          </p:cNvSpPr>
          <p:nvPr>
            <p:ph type="body" idx="8"/>
          </p:nvPr>
        </p:nvSpPr>
        <p:spPr>
          <a:xfrm>
            <a:off x="8278463"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7" name="Google Shape;2387;g125f9dd616a_0_2731"/>
          <p:cNvSpPr txBox="1">
            <a:spLocks noGrp="1"/>
          </p:cNvSpPr>
          <p:nvPr>
            <p:ph type="body" idx="9"/>
          </p:nvPr>
        </p:nvSpPr>
        <p:spPr>
          <a:xfrm>
            <a:off x="5049034" y="3804320"/>
            <a:ext cx="2867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200"/>
              <a:buNone/>
              <a:defRPr sz="12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2388"/>
        <p:cNvGrpSpPr/>
        <p:nvPr/>
      </p:nvGrpSpPr>
      <p:grpSpPr>
        <a:xfrm>
          <a:off x="0" y="0"/>
          <a:ext cx="0" cy="0"/>
          <a:chOff x="0" y="0"/>
          <a:chExt cx="0" cy="0"/>
        </a:xfrm>
      </p:grpSpPr>
      <p:sp>
        <p:nvSpPr>
          <p:cNvPr id="2389" name="Google Shape;2389;g125f9dd616a_0_2744"/>
          <p:cNvSpPr txBox="1">
            <a:spLocks noGrp="1"/>
          </p:cNvSpPr>
          <p:nvPr>
            <p:ph type="title"/>
          </p:nvPr>
        </p:nvSpPr>
        <p:spPr>
          <a:xfrm>
            <a:off x="603250" y="97198"/>
            <a:ext cx="10699800" cy="7602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90" name="Google Shape;2390;g125f9dd616a_0_274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91" name="Google Shape;2391;g125f9dd616a_0_2744"/>
          <p:cNvCxnSpPr/>
          <p:nvPr/>
        </p:nvCxnSpPr>
        <p:spPr>
          <a:xfrm>
            <a:off x="445975" y="870489"/>
            <a:ext cx="11231700" cy="0"/>
          </a:xfrm>
          <a:prstGeom prst="straightConnector1">
            <a:avLst/>
          </a:prstGeom>
          <a:noFill/>
          <a:ln w="9525" cap="flat" cmpd="sng">
            <a:solidFill>
              <a:srgbClr val="BCBEC0"/>
            </a:solidFill>
            <a:prstDash val="solid"/>
            <a:round/>
            <a:headEnd type="none" w="sm" len="sm"/>
            <a:tailEnd type="none" w="sm" len="sm"/>
          </a:ln>
        </p:spPr>
      </p:cxnSp>
      <p:sp>
        <p:nvSpPr>
          <p:cNvPr id="2392" name="Google Shape;2392;g125f9dd616a_0_2744"/>
          <p:cNvSpPr txBox="1">
            <a:spLocks noGrp="1"/>
          </p:cNvSpPr>
          <p:nvPr>
            <p:ph type="body" idx="1"/>
          </p:nvPr>
        </p:nvSpPr>
        <p:spPr>
          <a:xfrm>
            <a:off x="608017"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3" name="Google Shape;2393;g125f9dd616a_0_2744"/>
          <p:cNvSpPr txBox="1">
            <a:spLocks noGrp="1"/>
          </p:cNvSpPr>
          <p:nvPr>
            <p:ph type="body" idx="2"/>
          </p:nvPr>
        </p:nvSpPr>
        <p:spPr>
          <a:xfrm>
            <a:off x="608017"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4" name="Google Shape;2394;g125f9dd616a_0_2744"/>
          <p:cNvSpPr txBox="1">
            <a:spLocks noGrp="1"/>
          </p:cNvSpPr>
          <p:nvPr>
            <p:ph type="body" idx="3"/>
          </p:nvPr>
        </p:nvSpPr>
        <p:spPr>
          <a:xfrm>
            <a:off x="4579654"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5" name="Google Shape;2395;g125f9dd616a_0_2744"/>
          <p:cNvSpPr txBox="1">
            <a:spLocks noGrp="1"/>
          </p:cNvSpPr>
          <p:nvPr>
            <p:ph type="body" idx="4"/>
          </p:nvPr>
        </p:nvSpPr>
        <p:spPr>
          <a:xfrm>
            <a:off x="4579654"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6" name="Google Shape;2396;g125f9dd616a_0_2744"/>
          <p:cNvSpPr txBox="1">
            <a:spLocks noGrp="1"/>
          </p:cNvSpPr>
          <p:nvPr>
            <p:ph type="body" idx="5"/>
          </p:nvPr>
        </p:nvSpPr>
        <p:spPr>
          <a:xfrm>
            <a:off x="8406891"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7" name="Google Shape;2397;g125f9dd616a_0_2744"/>
          <p:cNvSpPr txBox="1">
            <a:spLocks noGrp="1"/>
          </p:cNvSpPr>
          <p:nvPr>
            <p:ph type="body" idx="6"/>
          </p:nvPr>
        </p:nvSpPr>
        <p:spPr>
          <a:xfrm>
            <a:off x="8406891"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8" name="Google Shape;2398;g125f9dd616a_0_2744"/>
          <p:cNvSpPr txBox="1">
            <a:spLocks noGrp="1"/>
          </p:cNvSpPr>
          <p:nvPr>
            <p:ph type="body" idx="7"/>
          </p:nvPr>
        </p:nvSpPr>
        <p:spPr>
          <a:xfrm>
            <a:off x="608017"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99" name="Google Shape;2399;g125f9dd616a_0_2744"/>
          <p:cNvSpPr txBox="1">
            <a:spLocks noGrp="1"/>
          </p:cNvSpPr>
          <p:nvPr>
            <p:ph type="body" idx="8"/>
          </p:nvPr>
        </p:nvSpPr>
        <p:spPr>
          <a:xfrm>
            <a:off x="608017"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0" name="Google Shape;2400;g125f9dd616a_0_2744"/>
          <p:cNvSpPr txBox="1">
            <a:spLocks noGrp="1"/>
          </p:cNvSpPr>
          <p:nvPr>
            <p:ph type="body" idx="9"/>
          </p:nvPr>
        </p:nvSpPr>
        <p:spPr>
          <a:xfrm>
            <a:off x="4579654"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1" name="Google Shape;2401;g125f9dd616a_0_2744"/>
          <p:cNvSpPr txBox="1">
            <a:spLocks noGrp="1"/>
          </p:cNvSpPr>
          <p:nvPr>
            <p:ph type="body" idx="13"/>
          </p:nvPr>
        </p:nvSpPr>
        <p:spPr>
          <a:xfrm>
            <a:off x="4579654"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2" name="Google Shape;2402;g125f9dd616a_0_2744"/>
          <p:cNvSpPr txBox="1">
            <a:spLocks noGrp="1"/>
          </p:cNvSpPr>
          <p:nvPr>
            <p:ph type="body" idx="14"/>
          </p:nvPr>
        </p:nvSpPr>
        <p:spPr>
          <a:xfrm>
            <a:off x="8406891"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3" name="Google Shape;2403;g125f9dd616a_0_2744"/>
          <p:cNvSpPr txBox="1">
            <a:spLocks noGrp="1"/>
          </p:cNvSpPr>
          <p:nvPr>
            <p:ph type="body" idx="15"/>
          </p:nvPr>
        </p:nvSpPr>
        <p:spPr>
          <a:xfrm>
            <a:off x="8406891"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2404"/>
        <p:cNvGrpSpPr/>
        <p:nvPr/>
      </p:nvGrpSpPr>
      <p:grpSpPr>
        <a:xfrm>
          <a:off x="0" y="0"/>
          <a:ext cx="0" cy="0"/>
          <a:chOff x="0" y="0"/>
          <a:chExt cx="0" cy="0"/>
        </a:xfrm>
      </p:grpSpPr>
      <p:sp>
        <p:nvSpPr>
          <p:cNvPr id="2405" name="Google Shape;2405;g125f9dd616a_0_2760"/>
          <p:cNvSpPr txBox="1">
            <a:spLocks noGrp="1"/>
          </p:cNvSpPr>
          <p:nvPr>
            <p:ph type="title"/>
          </p:nvPr>
        </p:nvSpPr>
        <p:spPr>
          <a:xfrm>
            <a:off x="603250" y="95251"/>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6" name="Google Shape;2406;g125f9dd616a_0_27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07" name="Google Shape;2407;g125f9dd616a_0_276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
        <p:nvSpPr>
          <p:cNvPr id="2408" name="Google Shape;2408;g125f9dd616a_0_2760"/>
          <p:cNvSpPr txBox="1">
            <a:spLocks noGrp="1"/>
          </p:cNvSpPr>
          <p:nvPr>
            <p:ph type="body" idx="1"/>
          </p:nvPr>
        </p:nvSpPr>
        <p:spPr>
          <a:xfrm>
            <a:off x="611040"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9" name="Google Shape;2409;g125f9dd616a_0_2760"/>
          <p:cNvSpPr txBox="1">
            <a:spLocks noGrp="1"/>
          </p:cNvSpPr>
          <p:nvPr>
            <p:ph type="body" idx="2"/>
          </p:nvPr>
        </p:nvSpPr>
        <p:spPr>
          <a:xfrm>
            <a:off x="611040"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0" name="Google Shape;2410;g125f9dd616a_0_2760"/>
          <p:cNvSpPr txBox="1">
            <a:spLocks noGrp="1"/>
          </p:cNvSpPr>
          <p:nvPr>
            <p:ph type="body" idx="3"/>
          </p:nvPr>
        </p:nvSpPr>
        <p:spPr>
          <a:xfrm>
            <a:off x="4582677"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1" name="Google Shape;2411;g125f9dd616a_0_2760"/>
          <p:cNvSpPr txBox="1">
            <a:spLocks noGrp="1"/>
          </p:cNvSpPr>
          <p:nvPr>
            <p:ph type="body" idx="4"/>
          </p:nvPr>
        </p:nvSpPr>
        <p:spPr>
          <a:xfrm>
            <a:off x="4582677"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2" name="Google Shape;2412;g125f9dd616a_0_2760"/>
          <p:cNvSpPr txBox="1">
            <a:spLocks noGrp="1"/>
          </p:cNvSpPr>
          <p:nvPr>
            <p:ph type="body" idx="5"/>
          </p:nvPr>
        </p:nvSpPr>
        <p:spPr>
          <a:xfrm>
            <a:off x="8409915"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3" name="Google Shape;2413;g125f9dd616a_0_2760"/>
          <p:cNvSpPr txBox="1">
            <a:spLocks noGrp="1"/>
          </p:cNvSpPr>
          <p:nvPr>
            <p:ph type="body" idx="6"/>
          </p:nvPr>
        </p:nvSpPr>
        <p:spPr>
          <a:xfrm>
            <a:off x="8409914" y="1401346"/>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4" name="Google Shape;2414;g125f9dd616a_0_2760"/>
          <p:cNvSpPr txBox="1">
            <a:spLocks noGrp="1"/>
          </p:cNvSpPr>
          <p:nvPr>
            <p:ph type="body" idx="7"/>
          </p:nvPr>
        </p:nvSpPr>
        <p:spPr>
          <a:xfrm>
            <a:off x="611040"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5" name="Google Shape;2415;g125f9dd616a_0_2760"/>
          <p:cNvSpPr txBox="1">
            <a:spLocks noGrp="1"/>
          </p:cNvSpPr>
          <p:nvPr>
            <p:ph type="body" idx="8"/>
          </p:nvPr>
        </p:nvSpPr>
        <p:spPr>
          <a:xfrm>
            <a:off x="611040"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6" name="Google Shape;2416;g125f9dd616a_0_2760"/>
          <p:cNvSpPr txBox="1">
            <a:spLocks noGrp="1"/>
          </p:cNvSpPr>
          <p:nvPr>
            <p:ph type="body" idx="9"/>
          </p:nvPr>
        </p:nvSpPr>
        <p:spPr>
          <a:xfrm>
            <a:off x="4582677"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7" name="Google Shape;2417;g125f9dd616a_0_2760"/>
          <p:cNvSpPr txBox="1">
            <a:spLocks noGrp="1"/>
          </p:cNvSpPr>
          <p:nvPr>
            <p:ph type="body" idx="13"/>
          </p:nvPr>
        </p:nvSpPr>
        <p:spPr>
          <a:xfrm>
            <a:off x="4582677"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8" name="Google Shape;2418;g125f9dd616a_0_2760"/>
          <p:cNvSpPr txBox="1">
            <a:spLocks noGrp="1"/>
          </p:cNvSpPr>
          <p:nvPr>
            <p:ph type="body" idx="14"/>
          </p:nvPr>
        </p:nvSpPr>
        <p:spPr>
          <a:xfrm>
            <a:off x="8409915"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9" name="Google Shape;2419;g125f9dd616a_0_2760"/>
          <p:cNvSpPr txBox="1">
            <a:spLocks noGrp="1"/>
          </p:cNvSpPr>
          <p:nvPr>
            <p:ph type="body" idx="15"/>
          </p:nvPr>
        </p:nvSpPr>
        <p:spPr>
          <a:xfrm>
            <a:off x="8409914" y="3841561"/>
            <a:ext cx="2867700" cy="792600"/>
          </a:xfrm>
          <a:prstGeom prst="rect">
            <a:avLst/>
          </a:prstGeom>
          <a:noFill/>
          <a:ln>
            <a:noFill/>
          </a:ln>
        </p:spPr>
        <p:txBody>
          <a:bodyPr spcFirstLastPara="1" wrap="square" lIns="0" tIns="45700" rIns="0" bIns="45700" anchor="b" anchorCtr="0">
            <a:noAutofit/>
          </a:bodyPr>
          <a:lstStyle>
            <a:lvl1pPr marL="457200" lvl="0" indent="-228600" algn="l" rtl="0">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Icon">
  <p:cSld name="Two Columns Icon">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444500" y="121080"/>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4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0" name="Google Shape;250;p40"/>
          <p:cNvCxnSpPr/>
          <p:nvPr/>
        </p:nvCxnSpPr>
        <p:spPr>
          <a:xfrm>
            <a:off x="445975" y="857865"/>
            <a:ext cx="11231830" cy="0"/>
          </a:xfrm>
          <a:prstGeom prst="straightConnector1">
            <a:avLst/>
          </a:prstGeom>
          <a:noFill/>
          <a:ln w="9525" cap="flat" cmpd="sng">
            <a:solidFill>
              <a:srgbClr val="BCBEC0"/>
            </a:solidFill>
            <a:prstDash val="solid"/>
            <a:round/>
            <a:headEnd type="none" w="sm" len="sm"/>
            <a:tailEnd type="none" w="sm" len="sm"/>
          </a:ln>
        </p:spPr>
      </p:cxnSp>
      <p:sp>
        <p:nvSpPr>
          <p:cNvPr id="251" name="Google Shape;251;p40"/>
          <p:cNvSpPr>
            <a:spLocks noGrp="1"/>
          </p:cNvSpPr>
          <p:nvPr>
            <p:ph type="pic" idx="2"/>
          </p:nvPr>
        </p:nvSpPr>
        <p:spPr>
          <a:xfrm>
            <a:off x="444500" y="1311560"/>
            <a:ext cx="1440656" cy="1440657"/>
          </a:xfrm>
          <a:prstGeom prst="rect">
            <a:avLst/>
          </a:prstGeom>
          <a:noFill/>
          <a:ln>
            <a:noFill/>
          </a:ln>
        </p:spPr>
      </p:sp>
      <p:sp>
        <p:nvSpPr>
          <p:cNvPr id="252" name="Google Shape;252;p40"/>
          <p:cNvSpPr txBox="1">
            <a:spLocks noGrp="1"/>
          </p:cNvSpPr>
          <p:nvPr>
            <p:ph type="body" idx="1"/>
          </p:nvPr>
        </p:nvSpPr>
        <p:spPr>
          <a:xfrm>
            <a:off x="2110154" y="1187939"/>
            <a:ext cx="9056592" cy="4740051"/>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3200"/>
              <a:buFont typeface="Arial"/>
              <a:buNone/>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2420"/>
        <p:cNvGrpSpPr/>
        <p:nvPr/>
      </p:nvGrpSpPr>
      <p:grpSpPr>
        <a:xfrm>
          <a:off x="0" y="0"/>
          <a:ext cx="0" cy="0"/>
          <a:chOff x="0" y="0"/>
          <a:chExt cx="0" cy="0"/>
        </a:xfrm>
      </p:grpSpPr>
      <p:sp>
        <p:nvSpPr>
          <p:cNvPr id="2421" name="Google Shape;2421;g125f9dd616a_0_2776"/>
          <p:cNvSpPr txBox="1">
            <a:spLocks noGrp="1"/>
          </p:cNvSpPr>
          <p:nvPr>
            <p:ph type="title"/>
          </p:nvPr>
        </p:nvSpPr>
        <p:spPr>
          <a:xfrm>
            <a:off x="444500" y="95251"/>
            <a:ext cx="106998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22" name="Google Shape;2422;g125f9dd616a_0_277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23" name="Google Shape;2423;g125f9dd616a_0_2776"/>
          <p:cNvSpPr txBox="1">
            <a:spLocks noGrp="1"/>
          </p:cNvSpPr>
          <p:nvPr>
            <p:ph type="body" idx="1"/>
          </p:nvPr>
        </p:nvSpPr>
        <p:spPr>
          <a:xfrm>
            <a:off x="611582"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4" name="Google Shape;2424;g125f9dd616a_0_2776"/>
          <p:cNvSpPr txBox="1">
            <a:spLocks noGrp="1"/>
          </p:cNvSpPr>
          <p:nvPr>
            <p:ph type="body" idx="2"/>
          </p:nvPr>
        </p:nvSpPr>
        <p:spPr>
          <a:xfrm>
            <a:off x="611582"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5" name="Google Shape;2425;g125f9dd616a_0_2776"/>
          <p:cNvSpPr txBox="1">
            <a:spLocks noGrp="1"/>
          </p:cNvSpPr>
          <p:nvPr>
            <p:ph type="body" idx="3"/>
          </p:nvPr>
        </p:nvSpPr>
        <p:spPr>
          <a:xfrm>
            <a:off x="4583219"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6" name="Google Shape;2426;g125f9dd616a_0_2776"/>
          <p:cNvSpPr txBox="1">
            <a:spLocks noGrp="1"/>
          </p:cNvSpPr>
          <p:nvPr>
            <p:ph type="body" idx="4"/>
          </p:nvPr>
        </p:nvSpPr>
        <p:spPr>
          <a:xfrm>
            <a:off x="4583219"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7" name="Google Shape;2427;g125f9dd616a_0_2776"/>
          <p:cNvSpPr txBox="1">
            <a:spLocks noGrp="1"/>
          </p:cNvSpPr>
          <p:nvPr>
            <p:ph type="body" idx="5"/>
          </p:nvPr>
        </p:nvSpPr>
        <p:spPr>
          <a:xfrm>
            <a:off x="8410456" y="2193949"/>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8" name="Google Shape;2428;g125f9dd616a_0_2776"/>
          <p:cNvSpPr txBox="1">
            <a:spLocks noGrp="1"/>
          </p:cNvSpPr>
          <p:nvPr>
            <p:ph type="body" idx="6"/>
          </p:nvPr>
        </p:nvSpPr>
        <p:spPr>
          <a:xfrm>
            <a:off x="8410456" y="1401346"/>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9" name="Google Shape;2429;g125f9dd616a_0_2776"/>
          <p:cNvSpPr txBox="1">
            <a:spLocks noGrp="1"/>
          </p:cNvSpPr>
          <p:nvPr>
            <p:ph type="body" idx="7"/>
          </p:nvPr>
        </p:nvSpPr>
        <p:spPr>
          <a:xfrm>
            <a:off x="611582"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0" name="Google Shape;2430;g125f9dd616a_0_2776"/>
          <p:cNvSpPr txBox="1">
            <a:spLocks noGrp="1"/>
          </p:cNvSpPr>
          <p:nvPr>
            <p:ph type="body" idx="8"/>
          </p:nvPr>
        </p:nvSpPr>
        <p:spPr>
          <a:xfrm>
            <a:off x="611582"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1" name="Google Shape;2431;g125f9dd616a_0_2776"/>
          <p:cNvSpPr txBox="1">
            <a:spLocks noGrp="1"/>
          </p:cNvSpPr>
          <p:nvPr>
            <p:ph type="body" idx="9"/>
          </p:nvPr>
        </p:nvSpPr>
        <p:spPr>
          <a:xfrm>
            <a:off x="4583219"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2" name="Google Shape;2432;g125f9dd616a_0_2776"/>
          <p:cNvSpPr txBox="1">
            <a:spLocks noGrp="1"/>
          </p:cNvSpPr>
          <p:nvPr>
            <p:ph type="body" idx="13"/>
          </p:nvPr>
        </p:nvSpPr>
        <p:spPr>
          <a:xfrm>
            <a:off x="4583219"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3" name="Google Shape;2433;g125f9dd616a_0_2776"/>
          <p:cNvSpPr txBox="1">
            <a:spLocks noGrp="1"/>
          </p:cNvSpPr>
          <p:nvPr>
            <p:ph type="body" idx="14"/>
          </p:nvPr>
        </p:nvSpPr>
        <p:spPr>
          <a:xfrm>
            <a:off x="8410456" y="4634165"/>
            <a:ext cx="28812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4" name="Google Shape;2434;g125f9dd616a_0_2776"/>
          <p:cNvSpPr txBox="1">
            <a:spLocks noGrp="1"/>
          </p:cNvSpPr>
          <p:nvPr>
            <p:ph type="body" idx="15"/>
          </p:nvPr>
        </p:nvSpPr>
        <p:spPr>
          <a:xfrm>
            <a:off x="8410456" y="3841561"/>
            <a:ext cx="2867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435" name="Google Shape;2435;g125f9dd616a_0_2776"/>
          <p:cNvCxnSpPr/>
          <p:nvPr/>
        </p:nvCxnSpPr>
        <p:spPr>
          <a:xfrm>
            <a:off x="445975" y="857573"/>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2436"/>
        <p:cNvGrpSpPr/>
        <p:nvPr/>
      </p:nvGrpSpPr>
      <p:grpSpPr>
        <a:xfrm>
          <a:off x="0" y="0"/>
          <a:ext cx="0" cy="0"/>
          <a:chOff x="0" y="0"/>
          <a:chExt cx="0" cy="0"/>
        </a:xfrm>
      </p:grpSpPr>
      <p:sp>
        <p:nvSpPr>
          <p:cNvPr id="2437" name="Google Shape;2437;g125f9dd616a_0_279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38" name="Google Shape;2438;g125f9dd616a_0_2792"/>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39" name="Google Shape;2439;g125f9dd616a_0_2792"/>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2440" name="Google Shape;2440;g125f9dd616a_0_2792"/>
          <p:cNvSpPr txBox="1">
            <a:spLocks noGrp="1"/>
          </p:cNvSpPr>
          <p:nvPr>
            <p:ph type="body" idx="1"/>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1" name="Google Shape;2441;g125f9dd616a_0_2792"/>
          <p:cNvSpPr txBox="1">
            <a:spLocks noGrp="1"/>
          </p:cNvSpPr>
          <p:nvPr>
            <p:ph type="body" idx="2"/>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2" name="Google Shape;2442;g125f9dd616a_0_2792"/>
          <p:cNvSpPr txBox="1">
            <a:spLocks noGrp="1"/>
          </p:cNvSpPr>
          <p:nvPr>
            <p:ph type="body" idx="3"/>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3" name="Google Shape;2443;g125f9dd616a_0_2792"/>
          <p:cNvSpPr txBox="1">
            <a:spLocks noGrp="1"/>
          </p:cNvSpPr>
          <p:nvPr>
            <p:ph type="body" idx="4"/>
          </p:nvPr>
        </p:nvSpPr>
        <p:spPr>
          <a:xfrm>
            <a:off x="4426915" y="1397244"/>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4" name="Google Shape;2444;g125f9dd616a_0_2792"/>
          <p:cNvSpPr txBox="1">
            <a:spLocks noGrp="1"/>
          </p:cNvSpPr>
          <p:nvPr>
            <p:ph type="body" idx="5"/>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5" name="Google Shape;2445;g125f9dd616a_0_2792"/>
          <p:cNvSpPr txBox="1">
            <a:spLocks noGrp="1"/>
          </p:cNvSpPr>
          <p:nvPr>
            <p:ph type="body" idx="6"/>
          </p:nvPr>
        </p:nvSpPr>
        <p:spPr>
          <a:xfrm>
            <a:off x="8250582" y="1397001"/>
            <a:ext cx="30195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446" name="Google Shape;2446;g125f9dd616a_0_2792"/>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2447" name="Google Shape;2447;g125f9dd616a_0_2792"/>
          <p:cNvSpPr txBox="1">
            <a:spLocks noGrp="1"/>
          </p:cNvSpPr>
          <p:nvPr>
            <p:ph type="body" idx="7"/>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2448"/>
        <p:cNvGrpSpPr/>
        <p:nvPr/>
      </p:nvGrpSpPr>
      <p:grpSpPr>
        <a:xfrm>
          <a:off x="0" y="0"/>
          <a:ext cx="0" cy="0"/>
          <a:chOff x="0" y="0"/>
          <a:chExt cx="0" cy="0"/>
        </a:xfrm>
      </p:grpSpPr>
      <p:sp>
        <p:nvSpPr>
          <p:cNvPr id="2449" name="Google Shape;2449;g125f9dd616a_0_280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50" name="Google Shape;2450;g125f9dd616a_0_2804"/>
          <p:cNvCxnSpPr/>
          <p:nvPr/>
        </p:nvCxnSpPr>
        <p:spPr>
          <a:xfrm>
            <a:off x="445975" y="852136"/>
            <a:ext cx="11231700" cy="0"/>
          </a:xfrm>
          <a:prstGeom prst="straightConnector1">
            <a:avLst/>
          </a:prstGeom>
          <a:noFill/>
          <a:ln w="9525" cap="flat" cmpd="sng">
            <a:solidFill>
              <a:srgbClr val="BCBEC0"/>
            </a:solidFill>
            <a:prstDash val="solid"/>
            <a:round/>
            <a:headEnd type="none" w="sm" len="sm"/>
            <a:tailEnd type="none" w="sm" len="sm"/>
          </a:ln>
        </p:spPr>
      </p:cxnSp>
      <p:sp>
        <p:nvSpPr>
          <p:cNvPr id="2451" name="Google Shape;2451;g125f9dd616a_0_2804"/>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2" name="Google Shape;2452;g125f9dd616a_0_2804"/>
          <p:cNvSpPr txBox="1">
            <a:spLocks noGrp="1"/>
          </p:cNvSpPr>
          <p:nvPr>
            <p:ph type="body" idx="2"/>
          </p:nvPr>
        </p:nvSpPr>
        <p:spPr>
          <a:xfrm>
            <a:off x="4426909"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3" name="Google Shape;2453;g125f9dd616a_0_2804"/>
          <p:cNvSpPr txBox="1">
            <a:spLocks noGrp="1"/>
          </p:cNvSpPr>
          <p:nvPr>
            <p:ph type="body" idx="3"/>
          </p:nvPr>
        </p:nvSpPr>
        <p:spPr>
          <a:xfrm>
            <a:off x="8245135" y="1397001"/>
            <a:ext cx="30327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454" name="Google Shape;2454;g125f9dd616a_0_2804"/>
          <p:cNvCxnSpPr/>
          <p:nvPr/>
        </p:nvCxnSpPr>
        <p:spPr>
          <a:xfrm>
            <a:off x="445975" y="4174228"/>
            <a:ext cx="11231700" cy="0"/>
          </a:xfrm>
          <a:prstGeom prst="straightConnector1">
            <a:avLst/>
          </a:prstGeom>
          <a:noFill/>
          <a:ln w="9525" cap="flat" cmpd="sng">
            <a:solidFill>
              <a:srgbClr val="BCBEC0"/>
            </a:solidFill>
            <a:prstDash val="solid"/>
            <a:round/>
            <a:headEnd type="none" w="sm" len="sm"/>
            <a:tailEnd type="none" w="sm" len="sm"/>
          </a:ln>
        </p:spPr>
      </p:cxnSp>
      <p:sp>
        <p:nvSpPr>
          <p:cNvPr id="2455" name="Google Shape;2455;g125f9dd616a_0_2804"/>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6" name="Google Shape;2456;g125f9dd616a_0_2804"/>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7" name="Google Shape;2457;g125f9dd616a_0_2804"/>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8" name="Google Shape;2458;g125f9dd616a_0_2804"/>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9" name="Google Shape;2459;g125f9dd616a_0_280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2460"/>
        <p:cNvGrpSpPr/>
        <p:nvPr/>
      </p:nvGrpSpPr>
      <p:grpSpPr>
        <a:xfrm>
          <a:off x="0" y="0"/>
          <a:ext cx="0" cy="0"/>
          <a:chOff x="0" y="0"/>
          <a:chExt cx="0" cy="0"/>
        </a:xfrm>
      </p:grpSpPr>
      <p:sp>
        <p:nvSpPr>
          <p:cNvPr id="2461" name="Google Shape;2461;g125f9dd616a_0_281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62" name="Google Shape;2462;g125f9dd616a_0_2816"/>
          <p:cNvCxnSpPr/>
          <p:nvPr/>
        </p:nvCxnSpPr>
        <p:spPr>
          <a:xfrm>
            <a:off x="445975" y="863594"/>
            <a:ext cx="11231700" cy="0"/>
          </a:xfrm>
          <a:prstGeom prst="straightConnector1">
            <a:avLst/>
          </a:prstGeom>
          <a:noFill/>
          <a:ln w="9525" cap="flat" cmpd="sng">
            <a:solidFill>
              <a:srgbClr val="BCBEC0"/>
            </a:solidFill>
            <a:prstDash val="solid"/>
            <a:round/>
            <a:headEnd type="none" w="sm" len="sm"/>
            <a:tailEnd type="none" w="sm" len="sm"/>
          </a:ln>
        </p:spPr>
      </p:cxnSp>
      <p:sp>
        <p:nvSpPr>
          <p:cNvPr id="2463" name="Google Shape;2463;g125f9dd616a_0_2816"/>
          <p:cNvSpPr txBox="1">
            <a:spLocks noGrp="1"/>
          </p:cNvSpPr>
          <p:nvPr>
            <p:ph type="body" idx="1"/>
          </p:nvPr>
        </p:nvSpPr>
        <p:spPr>
          <a:xfrm>
            <a:off x="603250"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64" name="Google Shape;2464;g125f9dd616a_0_2816"/>
          <p:cNvSpPr txBox="1">
            <a:spLocks noGrp="1"/>
          </p:cNvSpPr>
          <p:nvPr>
            <p:ph type="body" idx="2"/>
          </p:nvPr>
        </p:nvSpPr>
        <p:spPr>
          <a:xfrm>
            <a:off x="4426913" y="1397001"/>
            <a:ext cx="31638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65" name="Google Shape;2465;g125f9dd616a_0_2816"/>
          <p:cNvSpPr txBox="1">
            <a:spLocks noGrp="1"/>
          </p:cNvSpPr>
          <p:nvPr>
            <p:ph type="body" idx="3"/>
          </p:nvPr>
        </p:nvSpPr>
        <p:spPr>
          <a:xfrm>
            <a:off x="8250578" y="1397001"/>
            <a:ext cx="3019500" cy="792600"/>
          </a:xfrm>
          <a:prstGeom prst="rect">
            <a:avLst/>
          </a:prstGeom>
          <a:noFill/>
          <a:ln>
            <a:noFill/>
          </a:ln>
        </p:spPr>
        <p:txBody>
          <a:bodyPr spcFirstLastPara="1" wrap="square" lIns="0" tIns="45700" rIns="0" bIns="45700" anchor="t" anchorCtr="0">
            <a:noAutofit/>
          </a:bodyPr>
          <a:lstStyle>
            <a:lvl1pPr marL="457200" lvl="0" indent="-228600" algn="l" rtl="0">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466" name="Google Shape;2466;g125f9dd616a_0_2816"/>
          <p:cNvCxnSpPr/>
          <p:nvPr/>
        </p:nvCxnSpPr>
        <p:spPr>
          <a:xfrm>
            <a:off x="445975" y="3784633"/>
            <a:ext cx="11231700" cy="0"/>
          </a:xfrm>
          <a:prstGeom prst="straightConnector1">
            <a:avLst/>
          </a:prstGeom>
          <a:noFill/>
          <a:ln w="9525" cap="flat" cmpd="sng">
            <a:solidFill>
              <a:srgbClr val="BCBEC0"/>
            </a:solidFill>
            <a:prstDash val="solid"/>
            <a:round/>
            <a:headEnd type="none" w="sm" len="sm"/>
            <a:tailEnd type="none" w="sm" len="sm"/>
          </a:ln>
        </p:spPr>
      </p:cxnSp>
      <p:sp>
        <p:nvSpPr>
          <p:cNvPr id="2467" name="Google Shape;2467;g125f9dd616a_0_2816"/>
          <p:cNvSpPr txBox="1">
            <a:spLocks noGrp="1"/>
          </p:cNvSpPr>
          <p:nvPr>
            <p:ph type="body" idx="4"/>
          </p:nvPr>
        </p:nvSpPr>
        <p:spPr>
          <a:xfrm>
            <a:off x="603250" y="4370669"/>
            <a:ext cx="10699800" cy="1557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1600"/>
              <a:buNone/>
              <a:defRPr sz="1600">
                <a:solidFill>
                  <a:srgbClr val="5C5F6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68" name="Google Shape;2468;g125f9dd616a_0_2816"/>
          <p:cNvSpPr txBox="1">
            <a:spLocks noGrp="1"/>
          </p:cNvSpPr>
          <p:nvPr>
            <p:ph type="body" idx="5"/>
          </p:nvPr>
        </p:nvSpPr>
        <p:spPr>
          <a:xfrm>
            <a:off x="603250" y="2189604"/>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69" name="Google Shape;2469;g125f9dd616a_0_2816"/>
          <p:cNvSpPr txBox="1">
            <a:spLocks noGrp="1"/>
          </p:cNvSpPr>
          <p:nvPr>
            <p:ph type="body" idx="6"/>
          </p:nvPr>
        </p:nvSpPr>
        <p:spPr>
          <a:xfrm>
            <a:off x="4426914" y="2189847"/>
            <a:ext cx="31638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70" name="Google Shape;2470;g125f9dd616a_0_2816"/>
          <p:cNvSpPr txBox="1">
            <a:spLocks noGrp="1"/>
          </p:cNvSpPr>
          <p:nvPr>
            <p:ph type="body" idx="7"/>
          </p:nvPr>
        </p:nvSpPr>
        <p:spPr>
          <a:xfrm>
            <a:off x="8250582" y="2189604"/>
            <a:ext cx="3032700" cy="1293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400"/>
              <a:buNone/>
              <a:defRPr sz="14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71" name="Google Shape;2471;g125f9dd616a_0_281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2472"/>
        <p:cNvGrpSpPr/>
        <p:nvPr/>
      </p:nvGrpSpPr>
      <p:grpSpPr>
        <a:xfrm>
          <a:off x="0" y="0"/>
          <a:ext cx="0" cy="0"/>
          <a:chOff x="0" y="0"/>
          <a:chExt cx="0" cy="0"/>
        </a:xfrm>
      </p:grpSpPr>
      <p:sp>
        <p:nvSpPr>
          <p:cNvPr id="2473" name="Google Shape;2473;g125f9dd616a_0_282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74" name="Google Shape;2474;g125f9dd616a_0_2828"/>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475" name="Google Shape;2475;g125f9dd616a_0_282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476" name="Google Shape;2476;g125f9dd616a_0_2828"/>
          <p:cNvGrpSpPr/>
          <p:nvPr/>
        </p:nvGrpSpPr>
        <p:grpSpPr>
          <a:xfrm>
            <a:off x="481834" y="896730"/>
            <a:ext cx="430723" cy="760924"/>
            <a:chOff x="5962290" y="432751"/>
            <a:chExt cx="1057509" cy="1754493"/>
          </a:xfrm>
        </p:grpSpPr>
        <p:sp>
          <p:nvSpPr>
            <p:cNvPr id="2477" name="Google Shape;2477;g125f9dd616a_0_2828"/>
            <p:cNvSpPr/>
            <p:nvPr/>
          </p:nvSpPr>
          <p:spPr>
            <a:xfrm rot="8100000">
              <a:off x="5871145" y="1536987"/>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478" name="Google Shape;2478;g125f9dd616a_0_2828"/>
            <p:cNvSpPr/>
            <p:nvPr/>
          </p:nvSpPr>
          <p:spPr>
            <a:xfrm rot="-8100000">
              <a:off x="5880153" y="830994"/>
              <a:ext cx="1230790" cy="25201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479" name="Google Shape;2479;g125f9dd616a_0_282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2480"/>
        <p:cNvGrpSpPr/>
        <p:nvPr/>
      </p:nvGrpSpPr>
      <p:grpSpPr>
        <a:xfrm>
          <a:off x="0" y="0"/>
          <a:ext cx="0" cy="0"/>
          <a:chOff x="0" y="0"/>
          <a:chExt cx="0" cy="0"/>
        </a:xfrm>
      </p:grpSpPr>
      <p:sp>
        <p:nvSpPr>
          <p:cNvPr id="2481" name="Google Shape;2481;g125f9dd616a_0_2836"/>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82" name="Google Shape;2482;g125f9dd616a_0_2836"/>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483" name="Google Shape;2483;g125f9dd616a_0_2836"/>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484" name="Google Shape;2484;g125f9dd616a_0_2836"/>
          <p:cNvGrpSpPr/>
          <p:nvPr/>
        </p:nvGrpSpPr>
        <p:grpSpPr>
          <a:xfrm>
            <a:off x="481834" y="896730"/>
            <a:ext cx="430723" cy="760924"/>
            <a:chOff x="5962290" y="432751"/>
            <a:chExt cx="1057509" cy="1754493"/>
          </a:xfrm>
        </p:grpSpPr>
        <p:sp>
          <p:nvSpPr>
            <p:cNvPr id="2485" name="Google Shape;2485;g125f9dd616a_0_2836"/>
            <p:cNvSpPr/>
            <p:nvPr/>
          </p:nvSpPr>
          <p:spPr>
            <a:xfrm rot="8100000">
              <a:off x="5871145" y="1536987"/>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2486" name="Google Shape;2486;g125f9dd616a_0_2836"/>
            <p:cNvSpPr/>
            <p:nvPr/>
          </p:nvSpPr>
          <p:spPr>
            <a:xfrm rot="-8100000">
              <a:off x="5880153" y="830994"/>
              <a:ext cx="1230790" cy="25201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2487" name="Google Shape;2487;g125f9dd616a_0_283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2488"/>
        <p:cNvGrpSpPr/>
        <p:nvPr/>
      </p:nvGrpSpPr>
      <p:grpSpPr>
        <a:xfrm>
          <a:off x="0" y="0"/>
          <a:ext cx="0" cy="0"/>
          <a:chOff x="0" y="0"/>
          <a:chExt cx="0" cy="0"/>
        </a:xfrm>
      </p:grpSpPr>
      <p:sp>
        <p:nvSpPr>
          <p:cNvPr id="2489" name="Google Shape;2489;g125f9dd616a_0_2844"/>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90" name="Google Shape;2490;g125f9dd616a_0_2844"/>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491" name="Google Shape;2491;g125f9dd616a_0_2844"/>
          <p:cNvCxnSpPr/>
          <p:nvPr/>
        </p:nvCxnSpPr>
        <p:spPr>
          <a:xfrm>
            <a:off x="445975" y="862557"/>
            <a:ext cx="11231700" cy="0"/>
          </a:xfrm>
          <a:prstGeom prst="straightConnector1">
            <a:avLst/>
          </a:prstGeom>
          <a:noFill/>
          <a:ln w="9525" cap="flat" cmpd="sng">
            <a:solidFill>
              <a:srgbClr val="BCBEC0"/>
            </a:solidFill>
            <a:prstDash val="solid"/>
            <a:round/>
            <a:headEnd type="none" w="sm" len="sm"/>
            <a:tailEnd type="none" w="sm" len="sm"/>
          </a:ln>
        </p:spPr>
      </p:cxnSp>
      <p:grpSp>
        <p:nvGrpSpPr>
          <p:cNvPr id="2492" name="Google Shape;2492;g125f9dd616a_0_2844"/>
          <p:cNvGrpSpPr/>
          <p:nvPr/>
        </p:nvGrpSpPr>
        <p:grpSpPr>
          <a:xfrm>
            <a:off x="3422795" y="1672539"/>
            <a:ext cx="1129631" cy="1874149"/>
            <a:chOff x="5962290" y="432751"/>
            <a:chExt cx="1057509" cy="1754493"/>
          </a:xfrm>
        </p:grpSpPr>
        <p:sp>
          <p:nvSpPr>
            <p:cNvPr id="2493" name="Google Shape;2493;g125f9dd616a_0_2844"/>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494" name="Google Shape;2494;g125f9dd616a_0_2844"/>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495" name="Google Shape;2495;g125f9dd616a_0_284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2496"/>
        <p:cNvGrpSpPr/>
        <p:nvPr/>
      </p:nvGrpSpPr>
      <p:grpSpPr>
        <a:xfrm>
          <a:off x="0" y="0"/>
          <a:ext cx="0" cy="0"/>
          <a:chOff x="0" y="0"/>
          <a:chExt cx="0" cy="0"/>
        </a:xfrm>
      </p:grpSpPr>
      <p:sp>
        <p:nvSpPr>
          <p:cNvPr id="2497" name="Google Shape;2497;g125f9dd616a_0_2852"/>
          <p:cNvSpPr txBox="1">
            <a:spLocks noGrp="1"/>
          </p:cNvSpPr>
          <p:nvPr>
            <p:ph type="sldNum" idx="12"/>
          </p:nvPr>
        </p:nvSpPr>
        <p:spPr>
          <a:xfrm>
            <a:off x="9526815" y="6349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98" name="Google Shape;2498;g125f9dd616a_0_2852"/>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2499" name="Google Shape;2499;g125f9dd616a_0_2852"/>
          <p:cNvGrpSpPr/>
          <p:nvPr/>
        </p:nvGrpSpPr>
        <p:grpSpPr>
          <a:xfrm>
            <a:off x="3410795" y="1672539"/>
            <a:ext cx="1129631" cy="1874149"/>
            <a:chOff x="5962290" y="432751"/>
            <a:chExt cx="1057509" cy="1754493"/>
          </a:xfrm>
        </p:grpSpPr>
        <p:sp>
          <p:nvSpPr>
            <p:cNvPr id="2500" name="Google Shape;2500;g125f9dd616a_0_2852"/>
            <p:cNvSpPr/>
            <p:nvPr/>
          </p:nvSpPr>
          <p:spPr>
            <a:xfrm rot="8100000">
              <a:off x="5871145" y="1536987"/>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01" name="Google Shape;2501;g125f9dd616a_0_2852"/>
            <p:cNvSpPr/>
            <p:nvPr/>
          </p:nvSpPr>
          <p:spPr>
            <a:xfrm rot="-8100000">
              <a:off x="5880153" y="830994"/>
              <a:ext cx="1230790" cy="252013"/>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502" name="Google Shape;2502;g125f9dd616a_0_2852"/>
          <p:cNvSpPr txBox="1">
            <a:spLocks noGrp="1"/>
          </p:cNvSpPr>
          <p:nvPr>
            <p:ph type="body" idx="1"/>
          </p:nvPr>
        </p:nvSpPr>
        <p:spPr>
          <a:xfrm>
            <a:off x="4868984" y="1672556"/>
            <a:ext cx="6434100" cy="43230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3200"/>
              <a:buNone/>
              <a:defRPr sz="3200">
                <a:solidFill>
                  <a:srgbClr val="5C5F61"/>
                </a:solidFill>
              </a:defRPr>
            </a:lvl1pPr>
            <a:lvl2pPr marL="914400" lvl="1" indent="-228600" algn="l" rtl="0">
              <a:lnSpc>
                <a:spcPct val="110000"/>
              </a:lnSpc>
              <a:spcBef>
                <a:spcPts val="333"/>
              </a:spcBef>
              <a:spcAft>
                <a:spcPts val="0"/>
              </a:spcAft>
              <a:buClr>
                <a:srgbClr val="5C5F61"/>
              </a:buClr>
              <a:buSzPts val="2800"/>
              <a:buNone/>
              <a:defRPr sz="2800">
                <a:solidFill>
                  <a:srgbClr val="5C5F61"/>
                </a:solidFill>
              </a:defRPr>
            </a:lvl2pPr>
            <a:lvl3pPr marL="1371600" lvl="2" indent="-228600" algn="l" rtl="0">
              <a:lnSpc>
                <a:spcPct val="110000"/>
              </a:lnSpc>
              <a:spcBef>
                <a:spcPts val="333"/>
              </a:spcBef>
              <a:spcAft>
                <a:spcPts val="0"/>
              </a:spcAft>
              <a:buClr>
                <a:srgbClr val="5C5F61"/>
              </a:buClr>
              <a:buSzPts val="2400"/>
              <a:buNone/>
              <a:defRPr sz="2400">
                <a:solidFill>
                  <a:srgbClr val="5C5F61"/>
                </a:solidFill>
              </a:defRPr>
            </a:lvl3pPr>
            <a:lvl4pPr marL="1828800" lvl="3" indent="-228600" algn="l" rtl="0">
              <a:lnSpc>
                <a:spcPct val="110000"/>
              </a:lnSpc>
              <a:spcBef>
                <a:spcPts val="250"/>
              </a:spcBef>
              <a:spcAft>
                <a:spcPts val="0"/>
              </a:spcAft>
              <a:buClr>
                <a:srgbClr val="5C5F61"/>
              </a:buClr>
              <a:buSzPts val="2000"/>
              <a:buNone/>
              <a:defRPr sz="2000">
                <a:solidFill>
                  <a:srgbClr val="5C5F61"/>
                </a:solidFill>
              </a:defRPr>
            </a:lvl4pPr>
            <a:lvl5pPr marL="2286000" lvl="4" indent="-228600" algn="l" rtl="0">
              <a:lnSpc>
                <a:spcPct val="110000"/>
              </a:lnSpc>
              <a:spcBef>
                <a:spcPts val="250"/>
              </a:spcBef>
              <a:spcAft>
                <a:spcPts val="0"/>
              </a:spcAft>
              <a:buClr>
                <a:srgbClr val="5C5F61"/>
              </a:buClr>
              <a:buSzPts val="1800"/>
              <a:buNone/>
              <a:defRPr sz="18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03" name="Google Shape;2503;g125f9dd616a_0_285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2504"/>
        <p:cNvGrpSpPr/>
        <p:nvPr/>
      </p:nvGrpSpPr>
      <p:grpSpPr>
        <a:xfrm>
          <a:off x="0" y="0"/>
          <a:ext cx="0" cy="0"/>
          <a:chOff x="0" y="0"/>
          <a:chExt cx="0" cy="0"/>
        </a:xfrm>
      </p:grpSpPr>
      <p:sp>
        <p:nvSpPr>
          <p:cNvPr id="2505" name="Google Shape;2505;g125f9dd616a_0_2860"/>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BCBEC0"/>
              </a:buClr>
              <a:buSzPts val="4000"/>
              <a:buFont typeface="DM Sans Medium"/>
              <a:buNone/>
              <a:defRPr sz="4000" b="1">
                <a:solidFill>
                  <a:srgbClr val="BCBEC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06" name="Google Shape;2506;g125f9dd616a_0_286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07" name="Google Shape;2507;g125f9dd616a_0_2860"/>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2508" name="Google Shape;2508;g125f9dd616a_0_2860"/>
          <p:cNvGrpSpPr/>
          <p:nvPr/>
        </p:nvGrpSpPr>
        <p:grpSpPr>
          <a:xfrm>
            <a:off x="2917982" y="1674256"/>
            <a:ext cx="2060979" cy="3419331"/>
            <a:chOff x="5962290" y="432751"/>
            <a:chExt cx="1057509" cy="1754493"/>
          </a:xfrm>
        </p:grpSpPr>
        <p:sp>
          <p:nvSpPr>
            <p:cNvPr id="2509" name="Google Shape;2509;g125f9dd616a_0_2860"/>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10" name="Google Shape;2510;g125f9dd616a_0_2860"/>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2511" name="Google Shape;2511;g125f9dd616a_0_286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2512"/>
        <p:cNvGrpSpPr/>
        <p:nvPr/>
      </p:nvGrpSpPr>
      <p:grpSpPr>
        <a:xfrm>
          <a:off x="0" y="0"/>
          <a:ext cx="0" cy="0"/>
          <a:chOff x="0" y="0"/>
          <a:chExt cx="0" cy="0"/>
        </a:xfrm>
      </p:grpSpPr>
      <p:sp>
        <p:nvSpPr>
          <p:cNvPr id="2513" name="Google Shape;2513;g125f9dd616a_0_2868"/>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dk1"/>
              </a:buClr>
              <a:buSzPts val="3600"/>
              <a:buFont typeface="DM Sans Medium"/>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4" name="Google Shape;2514;g125f9dd616a_0_2868"/>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15" name="Google Shape;2515;g125f9dd616a_0_286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2516" name="Google Shape;2516;g125f9dd616a_0_2868"/>
          <p:cNvGrpSpPr/>
          <p:nvPr/>
        </p:nvGrpSpPr>
        <p:grpSpPr>
          <a:xfrm rot="10800000">
            <a:off x="9578982" y="1351659"/>
            <a:ext cx="2060979" cy="3419331"/>
            <a:chOff x="5962290" y="432751"/>
            <a:chExt cx="1057509" cy="1754493"/>
          </a:xfrm>
        </p:grpSpPr>
        <p:sp>
          <p:nvSpPr>
            <p:cNvPr id="2517" name="Google Shape;2517;g125f9dd616a_0_2868"/>
            <p:cNvSpPr/>
            <p:nvPr/>
          </p:nvSpPr>
          <p:spPr>
            <a:xfrm rot="8100000">
              <a:off x="5871145" y="1536987"/>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2518" name="Google Shape;2518;g125f9dd616a_0_2868"/>
            <p:cNvSpPr/>
            <p:nvPr/>
          </p:nvSpPr>
          <p:spPr>
            <a:xfrm rot="-8100000">
              <a:off x="5880153" y="830994"/>
              <a:ext cx="1230790" cy="25201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2519" name="Google Shape;2519;g125f9dd616a_0_2868"/>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45"/>
        <p:cNvGrpSpPr/>
        <p:nvPr/>
      </p:nvGrpSpPr>
      <p:grpSpPr>
        <a:xfrm>
          <a:off x="0" y="0"/>
          <a:ext cx="0" cy="0"/>
          <a:chOff x="0" y="0"/>
          <a:chExt cx="0" cy="0"/>
        </a:xfrm>
      </p:grpSpPr>
      <p:sp>
        <p:nvSpPr>
          <p:cNvPr id="46" name="Google Shape;46;p27"/>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47" name="Google Shape;47;p27"/>
          <p:cNvGrpSpPr/>
          <p:nvPr/>
        </p:nvGrpSpPr>
        <p:grpSpPr>
          <a:xfrm>
            <a:off x="0" y="4477926"/>
            <a:ext cx="12192000" cy="2367623"/>
            <a:chOff x="228600" y="396"/>
            <a:chExt cx="14173200" cy="5028804"/>
          </a:xfrm>
        </p:grpSpPr>
        <p:sp>
          <p:nvSpPr>
            <p:cNvPr id="48" name="Google Shape;48;p27"/>
            <p:cNvSpPr/>
            <p:nvPr/>
          </p:nvSpPr>
          <p:spPr>
            <a:xfrm>
              <a:off x="228600" y="4880187"/>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 name="Google Shape;49;p27"/>
            <p:cNvSpPr/>
            <p:nvPr/>
          </p:nvSpPr>
          <p:spPr>
            <a:xfrm>
              <a:off x="228600" y="4689651"/>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0" name="Google Shape;50;p27"/>
            <p:cNvSpPr/>
            <p:nvPr/>
          </p:nvSpPr>
          <p:spPr>
            <a:xfrm>
              <a:off x="228600" y="4495624"/>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 name="Google Shape;51;p27"/>
            <p:cNvSpPr/>
            <p:nvPr/>
          </p:nvSpPr>
          <p:spPr>
            <a:xfrm>
              <a:off x="228600" y="4305476"/>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 name="Google Shape;52;p27"/>
            <p:cNvSpPr/>
            <p:nvPr/>
          </p:nvSpPr>
          <p:spPr>
            <a:xfrm>
              <a:off x="228600" y="411144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 name="Google Shape;53;p27"/>
            <p:cNvSpPr/>
            <p:nvPr/>
          </p:nvSpPr>
          <p:spPr>
            <a:xfrm>
              <a:off x="228600" y="3913540"/>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 name="Google Shape;54;p27"/>
            <p:cNvSpPr/>
            <p:nvPr/>
          </p:nvSpPr>
          <p:spPr>
            <a:xfrm>
              <a:off x="228600" y="3713692"/>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27"/>
            <p:cNvSpPr/>
            <p:nvPr/>
          </p:nvSpPr>
          <p:spPr>
            <a:xfrm rot="10800000">
              <a:off x="228600" y="2437920"/>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 name="Google Shape;56;p27"/>
            <p:cNvSpPr/>
            <p:nvPr/>
          </p:nvSpPr>
          <p:spPr>
            <a:xfrm rot="10800000">
              <a:off x="228600" y="2648479"/>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 name="Google Shape;57;p27"/>
            <p:cNvSpPr/>
            <p:nvPr/>
          </p:nvSpPr>
          <p:spPr>
            <a:xfrm rot="10800000">
              <a:off x="228600" y="285802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 name="Google Shape;58;p27"/>
            <p:cNvSpPr/>
            <p:nvPr/>
          </p:nvSpPr>
          <p:spPr>
            <a:xfrm rot="10800000">
              <a:off x="228600" y="3067579"/>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 name="Google Shape;59;p27"/>
            <p:cNvSpPr/>
            <p:nvPr/>
          </p:nvSpPr>
          <p:spPr>
            <a:xfrm rot="10800000">
              <a:off x="228600" y="328100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 name="Google Shape;60;p27"/>
            <p:cNvSpPr/>
            <p:nvPr/>
          </p:nvSpPr>
          <p:spPr>
            <a:xfrm rot="10800000">
              <a:off x="228600" y="3496381"/>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 name="Google Shape;61;p27"/>
            <p:cNvSpPr/>
            <p:nvPr/>
          </p:nvSpPr>
          <p:spPr>
            <a:xfrm>
              <a:off x="228600" y="2249247"/>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 name="Google Shape;62;p27"/>
            <p:cNvSpPr/>
            <p:nvPr/>
          </p:nvSpPr>
          <p:spPr>
            <a:xfrm>
              <a:off x="228600" y="205521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 name="Google Shape;63;p27"/>
            <p:cNvSpPr/>
            <p:nvPr/>
          </p:nvSpPr>
          <p:spPr>
            <a:xfrm>
              <a:off x="228600" y="1865072"/>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 name="Google Shape;64;p27"/>
            <p:cNvSpPr/>
            <p:nvPr/>
          </p:nvSpPr>
          <p:spPr>
            <a:xfrm>
              <a:off x="228600" y="1671044"/>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 name="Google Shape;65;p27"/>
            <p:cNvSpPr/>
            <p:nvPr/>
          </p:nvSpPr>
          <p:spPr>
            <a:xfrm>
              <a:off x="228600" y="1473135"/>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 name="Google Shape;66;p27"/>
            <p:cNvSpPr/>
            <p:nvPr/>
          </p:nvSpPr>
          <p:spPr>
            <a:xfrm>
              <a:off x="228600" y="1273287"/>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 name="Google Shape;67;p27"/>
            <p:cNvSpPr/>
            <p:nvPr/>
          </p:nvSpPr>
          <p:spPr>
            <a:xfrm rot="10800000">
              <a:off x="228600" y="396"/>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 name="Google Shape;68;p27"/>
            <p:cNvSpPr/>
            <p:nvPr/>
          </p:nvSpPr>
          <p:spPr>
            <a:xfrm rot="10800000">
              <a:off x="228600" y="210955"/>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 name="Google Shape;69;p27"/>
            <p:cNvSpPr/>
            <p:nvPr/>
          </p:nvSpPr>
          <p:spPr>
            <a:xfrm rot="10800000">
              <a:off x="228600" y="420505"/>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 name="Google Shape;70;p27"/>
            <p:cNvSpPr/>
            <p:nvPr/>
          </p:nvSpPr>
          <p:spPr>
            <a:xfrm rot="10800000">
              <a:off x="228600" y="630055"/>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 name="Google Shape;71;p27"/>
            <p:cNvSpPr/>
            <p:nvPr/>
          </p:nvSpPr>
          <p:spPr>
            <a:xfrm rot="10800000">
              <a:off x="228600" y="843486"/>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 name="Google Shape;72;p27"/>
            <p:cNvSpPr/>
            <p:nvPr/>
          </p:nvSpPr>
          <p:spPr>
            <a:xfrm rot="10800000">
              <a:off x="228600" y="1058857"/>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3" name="Google Shape;73;p27"/>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4" name="Google Shape;74;p27"/>
          <p:cNvSpPr txBox="1">
            <a:spLocks noGrp="1"/>
          </p:cNvSpPr>
          <p:nvPr>
            <p:ph type="title"/>
          </p:nvPr>
        </p:nvSpPr>
        <p:spPr>
          <a:xfrm>
            <a:off x="5019675" y="3429000"/>
            <a:ext cx="6213933" cy="100382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Bullets Photo">
  <p:cSld name="Title Bullets Photo">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444500" y="95250"/>
            <a:ext cx="991886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4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41"/>
          <p:cNvSpPr txBox="1">
            <a:spLocks noGrp="1"/>
          </p:cNvSpPr>
          <p:nvPr>
            <p:ph type="body" idx="1"/>
          </p:nvPr>
        </p:nvSpPr>
        <p:spPr>
          <a:xfrm>
            <a:off x="603249" y="1397000"/>
            <a:ext cx="5206999" cy="4530991"/>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500"/>
              </a:spcBef>
              <a:spcAft>
                <a:spcPts val="0"/>
              </a:spcAft>
              <a:buClr>
                <a:schemeClr val="dk1"/>
              </a:buClr>
              <a:buSzPts val="2800"/>
              <a:buChar char="•"/>
              <a:defRPr sz="2800"/>
            </a:lvl1pPr>
            <a:lvl2pPr marL="914400" lvl="1" indent="-381000" algn="l">
              <a:lnSpc>
                <a:spcPct val="110000"/>
              </a:lnSpc>
              <a:spcBef>
                <a:spcPts val="333"/>
              </a:spcBef>
              <a:spcAft>
                <a:spcPts val="0"/>
              </a:spcAft>
              <a:buClr>
                <a:schemeClr val="dk1"/>
              </a:buClr>
              <a:buSzPts val="2400"/>
              <a:buChar char="-"/>
              <a:defRPr sz="2400"/>
            </a:lvl2pPr>
            <a:lvl3pPr marL="1371600" lvl="2" indent="-355600" algn="l">
              <a:lnSpc>
                <a:spcPct val="110000"/>
              </a:lnSpc>
              <a:spcBef>
                <a:spcPts val="333"/>
              </a:spcBef>
              <a:spcAft>
                <a:spcPts val="0"/>
              </a:spcAft>
              <a:buClr>
                <a:schemeClr val="dk1"/>
              </a:buClr>
              <a:buSzPts val="2000"/>
              <a:buChar char="•"/>
              <a:defRPr sz="2000"/>
            </a:lvl3pPr>
            <a:lvl4pPr marL="1828800" lvl="3" indent="-342900" algn="l">
              <a:lnSpc>
                <a:spcPct val="110000"/>
              </a:lnSpc>
              <a:spcBef>
                <a:spcPts val="250"/>
              </a:spcBef>
              <a:spcAft>
                <a:spcPts val="0"/>
              </a:spcAft>
              <a:buClr>
                <a:schemeClr val="dk1"/>
              </a:buClr>
              <a:buSzPts val="1800"/>
              <a:buChar char="-"/>
              <a:defRPr sz="1800"/>
            </a:lvl4pPr>
            <a:lvl5pPr marL="2286000" lvl="4" indent="-330200" algn="l">
              <a:lnSpc>
                <a:spcPct val="110000"/>
              </a:lnSpc>
              <a:spcBef>
                <a:spcPts val="25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7" name="Google Shape;257;p41"/>
          <p:cNvCxnSpPr/>
          <p:nvPr/>
        </p:nvCxnSpPr>
        <p:spPr>
          <a:xfrm>
            <a:off x="445975" y="844658"/>
            <a:ext cx="11231830" cy="0"/>
          </a:xfrm>
          <a:prstGeom prst="straightConnector1">
            <a:avLst/>
          </a:prstGeom>
          <a:noFill/>
          <a:ln w="9525" cap="flat" cmpd="sng">
            <a:solidFill>
              <a:srgbClr val="BCBEC0"/>
            </a:solidFill>
            <a:prstDash val="solid"/>
            <a:round/>
            <a:headEnd type="none" w="sm" len="sm"/>
            <a:tailEnd type="none" w="sm" len="sm"/>
          </a:ln>
        </p:spPr>
      </p:cxnSp>
      <p:sp>
        <p:nvSpPr>
          <p:cNvPr id="258" name="Google Shape;258;p41"/>
          <p:cNvSpPr>
            <a:spLocks noGrp="1"/>
          </p:cNvSpPr>
          <p:nvPr>
            <p:ph type="pic" idx="2"/>
          </p:nvPr>
        </p:nvSpPr>
        <p:spPr>
          <a:xfrm>
            <a:off x="6096000" y="1397001"/>
            <a:ext cx="5207000" cy="453098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2520"/>
        <p:cNvGrpSpPr/>
        <p:nvPr/>
      </p:nvGrpSpPr>
      <p:grpSpPr>
        <a:xfrm>
          <a:off x="0" y="0"/>
          <a:ext cx="0" cy="0"/>
          <a:chOff x="0" y="0"/>
          <a:chExt cx="0" cy="0"/>
        </a:xfrm>
      </p:grpSpPr>
      <p:sp>
        <p:nvSpPr>
          <p:cNvPr id="2521" name="Google Shape;2521;g125f9dd616a_0_2876"/>
          <p:cNvSpPr txBox="1">
            <a:spLocks noGrp="1"/>
          </p:cNvSpPr>
          <p:nvPr>
            <p:ph type="title"/>
          </p:nvPr>
        </p:nvSpPr>
        <p:spPr>
          <a:xfrm>
            <a:off x="5449956" y="712305"/>
            <a:ext cx="5710500" cy="8613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rgbClr val="FFC628"/>
              </a:buClr>
              <a:buSzPts val="3600"/>
              <a:buFont typeface="DM Sans Medium"/>
              <a:buNone/>
              <a:defRPr sz="3600">
                <a:solidFill>
                  <a:srgbClr val="FFC62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522" name="Google Shape;2522;g125f9dd616a_0_2876"/>
          <p:cNvGrpSpPr/>
          <p:nvPr/>
        </p:nvGrpSpPr>
        <p:grpSpPr>
          <a:xfrm>
            <a:off x="2917982" y="1674256"/>
            <a:ext cx="2060979" cy="3419331"/>
            <a:chOff x="5962290" y="432751"/>
            <a:chExt cx="1057509" cy="1754493"/>
          </a:xfrm>
        </p:grpSpPr>
        <p:sp>
          <p:nvSpPr>
            <p:cNvPr id="2523" name="Google Shape;2523;g125f9dd616a_0_2876"/>
            <p:cNvSpPr/>
            <p:nvPr/>
          </p:nvSpPr>
          <p:spPr>
            <a:xfrm rot="8100000">
              <a:off x="5871145" y="1536987"/>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24" name="Google Shape;2524;g125f9dd616a_0_2876"/>
            <p:cNvSpPr/>
            <p:nvPr/>
          </p:nvSpPr>
          <p:spPr>
            <a:xfrm rot="-8100000">
              <a:off x="5880153" y="830994"/>
              <a:ext cx="1230790" cy="252013"/>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525" name="Google Shape;2525;g125f9dd616a_0_2876"/>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26" name="Google Shape;2526;g125f9dd616a_0_2876"/>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
        <p:nvSpPr>
          <p:cNvPr id="2527" name="Google Shape;2527;g125f9dd616a_0_2876"/>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rgbClr val="5C5F61"/>
              </a:buClr>
              <a:buSzPts val="2800"/>
              <a:buNone/>
              <a:defRPr sz="2800">
                <a:solidFill>
                  <a:srgbClr val="5C5F61"/>
                </a:solidFill>
              </a:defRPr>
            </a:lvl1pPr>
            <a:lvl2pPr marL="914400" lvl="1" indent="-228600" algn="l" rtl="0">
              <a:lnSpc>
                <a:spcPct val="110000"/>
              </a:lnSpc>
              <a:spcBef>
                <a:spcPts val="333"/>
              </a:spcBef>
              <a:spcAft>
                <a:spcPts val="0"/>
              </a:spcAft>
              <a:buClr>
                <a:srgbClr val="5C5F61"/>
              </a:buClr>
              <a:buSzPts val="2400"/>
              <a:buNone/>
              <a:defRPr sz="2400">
                <a:solidFill>
                  <a:srgbClr val="5C5F61"/>
                </a:solidFill>
              </a:defRPr>
            </a:lvl2pPr>
            <a:lvl3pPr marL="1371600" lvl="2" indent="-228600" algn="l" rtl="0">
              <a:lnSpc>
                <a:spcPct val="110000"/>
              </a:lnSpc>
              <a:spcBef>
                <a:spcPts val="333"/>
              </a:spcBef>
              <a:spcAft>
                <a:spcPts val="0"/>
              </a:spcAft>
              <a:buClr>
                <a:srgbClr val="5C5F61"/>
              </a:buClr>
              <a:buSzPts val="2000"/>
              <a:buNone/>
              <a:defRPr sz="2000">
                <a:solidFill>
                  <a:srgbClr val="5C5F61"/>
                </a:solidFill>
              </a:defRPr>
            </a:lvl3pPr>
            <a:lvl4pPr marL="1828800" lvl="3" indent="-228600" algn="l" rtl="0">
              <a:lnSpc>
                <a:spcPct val="110000"/>
              </a:lnSpc>
              <a:spcBef>
                <a:spcPts val="250"/>
              </a:spcBef>
              <a:spcAft>
                <a:spcPts val="0"/>
              </a:spcAft>
              <a:buClr>
                <a:srgbClr val="5C5F61"/>
              </a:buClr>
              <a:buSzPts val="1800"/>
              <a:buNone/>
              <a:defRPr sz="1800">
                <a:solidFill>
                  <a:srgbClr val="5C5F61"/>
                </a:solidFill>
              </a:defRPr>
            </a:lvl4pPr>
            <a:lvl5pPr marL="2286000" lvl="4" indent="-228600" algn="l" rtl="0">
              <a:lnSpc>
                <a:spcPct val="110000"/>
              </a:lnSpc>
              <a:spcBef>
                <a:spcPts val="250"/>
              </a:spcBef>
              <a:spcAft>
                <a:spcPts val="0"/>
              </a:spcAft>
              <a:buClr>
                <a:srgbClr val="5C5F61"/>
              </a:buClr>
              <a:buSzPts val="1600"/>
              <a:buNone/>
              <a:defRPr sz="1600">
                <a:solidFill>
                  <a:srgbClr val="5C5F6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2528"/>
        <p:cNvGrpSpPr/>
        <p:nvPr/>
      </p:nvGrpSpPr>
      <p:grpSpPr>
        <a:xfrm>
          <a:off x="0" y="0"/>
          <a:ext cx="0" cy="0"/>
          <a:chOff x="0" y="0"/>
          <a:chExt cx="0" cy="0"/>
        </a:xfrm>
      </p:grpSpPr>
      <p:pic>
        <p:nvPicPr>
          <p:cNvPr id="2529" name="Google Shape;2529;g125f9dd616a_0_2884"/>
          <p:cNvPicPr preferRelativeResize="0"/>
          <p:nvPr/>
        </p:nvPicPr>
        <p:blipFill rotWithShape="1">
          <a:blip r:embed="rId2">
            <a:alphaModFix/>
          </a:blip>
          <a:srcRect/>
          <a:stretch/>
        </p:blipFill>
        <p:spPr>
          <a:xfrm flipH="1">
            <a:off x="7599961" y="1"/>
            <a:ext cx="4592038" cy="6858000"/>
          </a:xfrm>
          <a:prstGeom prst="rect">
            <a:avLst/>
          </a:prstGeom>
          <a:noFill/>
          <a:ln>
            <a:noFill/>
          </a:ln>
        </p:spPr>
      </p:pic>
      <p:pic>
        <p:nvPicPr>
          <p:cNvPr id="2530" name="Google Shape;2530;g125f9dd616a_0_2884"/>
          <p:cNvPicPr preferRelativeResize="0"/>
          <p:nvPr/>
        </p:nvPicPr>
        <p:blipFill rotWithShape="1">
          <a:blip r:embed="rId3">
            <a:alphaModFix/>
          </a:blip>
          <a:srcRect/>
          <a:stretch/>
        </p:blipFill>
        <p:spPr>
          <a:xfrm>
            <a:off x="1" y="0"/>
            <a:ext cx="8041659" cy="6858000"/>
          </a:xfrm>
          <a:prstGeom prst="rect">
            <a:avLst/>
          </a:prstGeom>
          <a:noFill/>
          <a:ln>
            <a:noFill/>
          </a:ln>
        </p:spPr>
      </p:pic>
      <p:sp>
        <p:nvSpPr>
          <p:cNvPr id="2531" name="Google Shape;2531;g125f9dd616a_0_2884"/>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2" name="Google Shape;2532;g125f9dd616a_0_2884"/>
          <p:cNvSpPr txBox="1">
            <a:spLocks noGrp="1"/>
          </p:cNvSpPr>
          <p:nvPr>
            <p:ph type="body" idx="1"/>
          </p:nvPr>
        </p:nvSpPr>
        <p:spPr>
          <a:xfrm>
            <a:off x="4572000" y="1755913"/>
            <a:ext cx="6950100" cy="33699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lt1"/>
              </a:buClr>
              <a:buSzPts val="2800"/>
              <a:buNone/>
              <a:defRPr sz="2800">
                <a:solidFill>
                  <a:schemeClr val="lt1"/>
                </a:solidFill>
              </a:defRPr>
            </a:lvl1pPr>
            <a:lvl2pPr marL="914400" lvl="1" indent="-228600" algn="l" rtl="0">
              <a:lnSpc>
                <a:spcPct val="110000"/>
              </a:lnSpc>
              <a:spcBef>
                <a:spcPts val="333"/>
              </a:spcBef>
              <a:spcAft>
                <a:spcPts val="0"/>
              </a:spcAft>
              <a:buClr>
                <a:schemeClr val="lt1"/>
              </a:buClr>
              <a:buSzPts val="2400"/>
              <a:buNone/>
              <a:defRPr sz="2400">
                <a:solidFill>
                  <a:schemeClr val="lt1"/>
                </a:solidFill>
              </a:defRPr>
            </a:lvl2pPr>
            <a:lvl3pPr marL="1371600" lvl="2" indent="-228600" algn="l" rtl="0">
              <a:lnSpc>
                <a:spcPct val="110000"/>
              </a:lnSpc>
              <a:spcBef>
                <a:spcPts val="333"/>
              </a:spcBef>
              <a:spcAft>
                <a:spcPts val="0"/>
              </a:spcAft>
              <a:buClr>
                <a:schemeClr val="lt1"/>
              </a:buClr>
              <a:buSzPts val="2000"/>
              <a:buNone/>
              <a:defRPr sz="2000">
                <a:solidFill>
                  <a:schemeClr val="lt1"/>
                </a:solidFill>
              </a:defRPr>
            </a:lvl3pPr>
            <a:lvl4pPr marL="1828800" lvl="3" indent="-228600" algn="l" rtl="0">
              <a:lnSpc>
                <a:spcPct val="110000"/>
              </a:lnSpc>
              <a:spcBef>
                <a:spcPts val="250"/>
              </a:spcBef>
              <a:spcAft>
                <a:spcPts val="0"/>
              </a:spcAft>
              <a:buClr>
                <a:schemeClr val="lt1"/>
              </a:buClr>
              <a:buSzPts val="1800"/>
              <a:buNone/>
              <a:defRPr sz="1800">
                <a:solidFill>
                  <a:schemeClr val="lt1"/>
                </a:solidFill>
              </a:defRPr>
            </a:lvl4pPr>
            <a:lvl5pPr marL="2286000" lvl="4" indent="-228600" algn="l" rtl="0">
              <a:lnSpc>
                <a:spcPct val="110000"/>
              </a:lnSpc>
              <a:spcBef>
                <a:spcPts val="250"/>
              </a:spcBef>
              <a:spcAft>
                <a:spcPts val="0"/>
              </a:spcAft>
              <a:buClr>
                <a:schemeClr val="lt1"/>
              </a:buClr>
              <a:buSzPts val="1600"/>
              <a:buNone/>
              <a:defRPr sz="16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33" name="Google Shape;2533;g125f9dd616a_0_2884"/>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34" name="Google Shape;2534;g125f9dd616a_0_2884"/>
          <p:cNvCxnSpPr/>
          <p:nvPr/>
        </p:nvCxnSpPr>
        <p:spPr>
          <a:xfrm>
            <a:off x="445975" y="857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2535"/>
        <p:cNvGrpSpPr/>
        <p:nvPr/>
      </p:nvGrpSpPr>
      <p:grpSpPr>
        <a:xfrm>
          <a:off x="0" y="0"/>
          <a:ext cx="0" cy="0"/>
          <a:chOff x="0" y="0"/>
          <a:chExt cx="0" cy="0"/>
        </a:xfrm>
      </p:grpSpPr>
      <p:sp>
        <p:nvSpPr>
          <p:cNvPr id="2536" name="Google Shape;2536;g125f9dd616a_0_2891"/>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37" name="Google Shape;2537;g125f9dd616a_0_289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38" name="Google Shape;2538;g125f9dd616a_0_289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39" name="Google Shape;2539;g125f9dd616a_0_289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40" name="Google Shape;2540;g125f9dd616a_0_2891"/>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2541"/>
        <p:cNvGrpSpPr/>
        <p:nvPr/>
      </p:nvGrpSpPr>
      <p:grpSpPr>
        <a:xfrm>
          <a:off x="0" y="0"/>
          <a:ext cx="0" cy="0"/>
          <a:chOff x="0" y="0"/>
          <a:chExt cx="0" cy="0"/>
        </a:xfrm>
      </p:grpSpPr>
      <p:sp>
        <p:nvSpPr>
          <p:cNvPr id="2542" name="Google Shape;2542;g125f9dd616a_0_2897"/>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43" name="Google Shape;2543;g125f9dd616a_0_2897"/>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44" name="Google Shape;2544;g125f9dd616a_0_2897"/>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45" name="Google Shape;2545;g125f9dd616a_0_2897"/>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46" name="Google Shape;2546;g125f9dd616a_0_2897"/>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4_Client Stories 1">
  <p:cSld name="4_Client Stories 1">
    <p:spTree>
      <p:nvGrpSpPr>
        <p:cNvPr id="1" name="Shape 2547"/>
        <p:cNvGrpSpPr/>
        <p:nvPr/>
      </p:nvGrpSpPr>
      <p:grpSpPr>
        <a:xfrm>
          <a:off x="0" y="0"/>
          <a:ext cx="0" cy="0"/>
          <a:chOff x="0" y="0"/>
          <a:chExt cx="0" cy="0"/>
        </a:xfrm>
      </p:grpSpPr>
      <p:sp>
        <p:nvSpPr>
          <p:cNvPr id="2548" name="Google Shape;2548;g125f9dd616a_0_2903"/>
          <p:cNvSpPr/>
          <p:nvPr/>
        </p:nvSpPr>
        <p:spPr>
          <a:xfrm>
            <a:off x="6096000" y="0"/>
            <a:ext cx="6096000" cy="6858000"/>
          </a:xfrm>
          <a:prstGeom prst="rect">
            <a:avLst/>
          </a:prstGeom>
          <a:solidFill>
            <a:srgbClr val="0342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49" name="Google Shape;2549;g125f9dd616a_0_290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0" name="Google Shape;2550;g125f9dd616a_0_290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51" name="Google Shape;2551;g125f9dd616a_0_290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52" name="Google Shape;2552;g125f9dd616a_0_290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2553"/>
        <p:cNvGrpSpPr/>
        <p:nvPr/>
      </p:nvGrpSpPr>
      <p:grpSpPr>
        <a:xfrm>
          <a:off x="0" y="0"/>
          <a:ext cx="0" cy="0"/>
          <a:chOff x="0" y="0"/>
          <a:chExt cx="0" cy="0"/>
        </a:xfrm>
      </p:grpSpPr>
      <p:sp>
        <p:nvSpPr>
          <p:cNvPr id="2554" name="Google Shape;2554;g125f9dd616a_0_2909"/>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55" name="Google Shape;2555;g125f9dd616a_0_2909"/>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rtl="0">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6" name="Google Shape;2556;g125f9dd616a_0_2909"/>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rtl="0">
              <a:lnSpc>
                <a:spcPct val="110000"/>
              </a:lnSpc>
              <a:spcBef>
                <a:spcPts val="1000"/>
              </a:spcBef>
              <a:spcAft>
                <a:spcPts val="0"/>
              </a:spcAft>
              <a:buClr>
                <a:schemeClr val="lt1"/>
              </a:buClr>
              <a:buSzPts val="3200"/>
              <a:buChar char="•"/>
              <a:defRPr sz="3200">
                <a:solidFill>
                  <a:schemeClr val="lt1"/>
                </a:solidFill>
              </a:defRPr>
            </a:lvl1pPr>
            <a:lvl2pPr marL="914400" lvl="1" indent="-406400" algn="l" rtl="0">
              <a:lnSpc>
                <a:spcPct val="110000"/>
              </a:lnSpc>
              <a:spcBef>
                <a:spcPts val="333"/>
              </a:spcBef>
              <a:spcAft>
                <a:spcPts val="0"/>
              </a:spcAft>
              <a:buClr>
                <a:schemeClr val="lt1"/>
              </a:buClr>
              <a:buSzPts val="2800"/>
              <a:buChar char="-"/>
              <a:defRPr sz="2800">
                <a:solidFill>
                  <a:schemeClr val="lt1"/>
                </a:solidFill>
              </a:defRPr>
            </a:lvl2pPr>
            <a:lvl3pPr marL="1371600" lvl="2" indent="-381000" algn="l" rtl="0">
              <a:lnSpc>
                <a:spcPct val="110000"/>
              </a:lnSpc>
              <a:spcBef>
                <a:spcPts val="333"/>
              </a:spcBef>
              <a:spcAft>
                <a:spcPts val="0"/>
              </a:spcAft>
              <a:buClr>
                <a:schemeClr val="lt1"/>
              </a:buClr>
              <a:buSzPts val="2400"/>
              <a:buChar char="•"/>
              <a:defRPr sz="2400">
                <a:solidFill>
                  <a:schemeClr val="lt1"/>
                </a:solidFill>
              </a:defRPr>
            </a:lvl3pPr>
            <a:lvl4pPr marL="1828800" lvl="3" indent="-355600" algn="l" rtl="0">
              <a:lnSpc>
                <a:spcPct val="110000"/>
              </a:lnSpc>
              <a:spcBef>
                <a:spcPts val="250"/>
              </a:spcBef>
              <a:spcAft>
                <a:spcPts val="0"/>
              </a:spcAft>
              <a:buClr>
                <a:schemeClr val="lt1"/>
              </a:buClr>
              <a:buSzPts val="2000"/>
              <a:buChar char="-"/>
              <a:defRPr sz="2000">
                <a:solidFill>
                  <a:schemeClr val="lt1"/>
                </a:solidFill>
              </a:defRPr>
            </a:lvl4pPr>
            <a:lvl5pPr marL="2286000" lvl="4" indent="-342900" algn="l" rtl="0">
              <a:lnSpc>
                <a:spcPct val="110000"/>
              </a:lnSpc>
              <a:spcBef>
                <a:spcPts val="25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57" name="Google Shape;2557;g125f9dd616a_0_290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58" name="Google Shape;2558;g125f9dd616a_0_2909"/>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2559"/>
        <p:cNvGrpSpPr/>
        <p:nvPr/>
      </p:nvGrpSpPr>
      <p:grpSpPr>
        <a:xfrm>
          <a:off x="0" y="0"/>
          <a:ext cx="0" cy="0"/>
          <a:chOff x="0" y="0"/>
          <a:chExt cx="0" cy="0"/>
        </a:xfrm>
      </p:grpSpPr>
      <p:sp>
        <p:nvSpPr>
          <p:cNvPr id="2560" name="Google Shape;2560;g125f9dd616a_0_291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61" name="Google Shape;2561;g125f9dd616a_0_2915"/>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62" name="Google Shape;2562;g125f9dd616a_0_2915"/>
          <p:cNvSpPr txBox="1">
            <a:spLocks noGrp="1"/>
          </p:cNvSpPr>
          <p:nvPr>
            <p:ph type="title"/>
          </p:nvPr>
        </p:nvSpPr>
        <p:spPr>
          <a:xfrm>
            <a:off x="263758" y="643175"/>
            <a:ext cx="5617800" cy="582600"/>
          </a:xfrm>
          <a:prstGeom prst="rect">
            <a:avLst/>
          </a:prstGeom>
          <a:noFill/>
          <a:ln>
            <a:noFill/>
          </a:ln>
        </p:spPr>
        <p:txBody>
          <a:bodyPr spcFirstLastPara="1" wrap="square" lIns="0" tIns="45700" rIns="0" bIns="45700" anchor="t" anchorCtr="0">
            <a:noAutofit/>
          </a:bodyPr>
          <a:lstStyle>
            <a:lvl1pPr lvl="0" algn="l" rtl="0">
              <a:lnSpc>
                <a:spcPct val="90000"/>
              </a:lnSpc>
              <a:spcBef>
                <a:spcPts val="0"/>
              </a:spcBef>
              <a:spcAft>
                <a:spcPts val="0"/>
              </a:spcAft>
              <a:buClr>
                <a:srgbClr val="0785F2"/>
              </a:buClr>
              <a:buSzPts val="2000"/>
              <a:buFont typeface="DM Sans Medium"/>
              <a:buNone/>
              <a:defRPr sz="20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3" name="Google Shape;2563;g125f9dd616a_0_2915"/>
          <p:cNvSpPr txBox="1">
            <a:spLocks noGrp="1"/>
          </p:cNvSpPr>
          <p:nvPr>
            <p:ph type="body" idx="1"/>
          </p:nvPr>
        </p:nvSpPr>
        <p:spPr>
          <a:xfrm>
            <a:off x="6549292" y="461108"/>
            <a:ext cx="5293500" cy="5838000"/>
          </a:xfrm>
          <a:prstGeom prst="rect">
            <a:avLst/>
          </a:prstGeom>
          <a:noFill/>
          <a:ln>
            <a:noFill/>
          </a:ln>
        </p:spPr>
        <p:txBody>
          <a:bodyPr spcFirstLastPara="1" wrap="square" lIns="0" tIns="45700" rIns="0" bIns="45700" anchor="t" anchorCtr="0">
            <a:noAutofit/>
          </a:bodyPr>
          <a:lstStyle>
            <a:lvl1pPr marL="457200" lvl="0" indent="-381000" algn="l" rtl="0">
              <a:lnSpc>
                <a:spcPct val="110000"/>
              </a:lnSpc>
              <a:spcBef>
                <a:spcPts val="1000"/>
              </a:spcBef>
              <a:spcAft>
                <a:spcPts val="0"/>
              </a:spcAft>
              <a:buClr>
                <a:schemeClr val="lt1"/>
              </a:buClr>
              <a:buSzPts val="2400"/>
              <a:buChar char="•"/>
              <a:defRPr>
                <a:solidFill>
                  <a:schemeClr val="lt1"/>
                </a:solidFill>
              </a:defRPr>
            </a:lvl1pPr>
            <a:lvl2pPr marL="914400" lvl="1" indent="-355600" algn="l" rtl="0">
              <a:lnSpc>
                <a:spcPct val="110000"/>
              </a:lnSpc>
              <a:spcBef>
                <a:spcPts val="333"/>
              </a:spcBef>
              <a:spcAft>
                <a:spcPts val="0"/>
              </a:spcAft>
              <a:buClr>
                <a:schemeClr val="lt1"/>
              </a:buClr>
              <a:buSzPts val="2000"/>
              <a:buChar char="-"/>
              <a:defRPr>
                <a:solidFill>
                  <a:schemeClr val="lt1"/>
                </a:solidFill>
              </a:defRPr>
            </a:lvl2pPr>
            <a:lvl3pPr marL="1371600" lvl="2" indent="-342900" algn="l" rtl="0">
              <a:lnSpc>
                <a:spcPct val="110000"/>
              </a:lnSpc>
              <a:spcBef>
                <a:spcPts val="333"/>
              </a:spcBef>
              <a:spcAft>
                <a:spcPts val="0"/>
              </a:spcAft>
              <a:buClr>
                <a:schemeClr val="lt1"/>
              </a:buClr>
              <a:buSzPts val="1800"/>
              <a:buChar char="•"/>
              <a:defRPr>
                <a:solidFill>
                  <a:schemeClr val="lt1"/>
                </a:solidFill>
              </a:defRPr>
            </a:lvl3pPr>
            <a:lvl4pPr marL="1828800" lvl="3" indent="-330200" algn="l" rtl="0">
              <a:lnSpc>
                <a:spcPct val="110000"/>
              </a:lnSpc>
              <a:spcBef>
                <a:spcPts val="250"/>
              </a:spcBef>
              <a:spcAft>
                <a:spcPts val="0"/>
              </a:spcAft>
              <a:buClr>
                <a:schemeClr val="lt1"/>
              </a:buClr>
              <a:buSzPts val="1600"/>
              <a:buChar char="-"/>
              <a:defRPr>
                <a:solidFill>
                  <a:schemeClr val="lt1"/>
                </a:solidFill>
              </a:defRPr>
            </a:lvl4pPr>
            <a:lvl5pPr marL="2286000" lvl="4" indent="-317500" algn="l" rtl="0">
              <a:lnSpc>
                <a:spcPct val="110000"/>
              </a:lnSpc>
              <a:spcBef>
                <a:spcPts val="25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4" name="Google Shape;2564;g125f9dd616a_0_2915"/>
          <p:cNvSpPr txBox="1"/>
          <p:nvPr/>
        </p:nvSpPr>
        <p:spPr>
          <a:xfrm>
            <a:off x="263758" y="185487"/>
            <a:ext cx="17328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2565" name="Google Shape;2565;g125f9dd616a_0_2915"/>
          <p:cNvSpPr txBox="1">
            <a:spLocks noGrp="1"/>
          </p:cNvSpPr>
          <p:nvPr>
            <p:ph type="body" idx="2"/>
          </p:nvPr>
        </p:nvSpPr>
        <p:spPr>
          <a:xfrm>
            <a:off x="296333" y="1358464"/>
            <a:ext cx="5585400" cy="678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5000"/>
              <a:buNone/>
              <a:defRPr sz="50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6" name="Google Shape;2566;g125f9dd616a_0_2915"/>
          <p:cNvSpPr txBox="1">
            <a:spLocks noGrp="1"/>
          </p:cNvSpPr>
          <p:nvPr>
            <p:ph type="body" idx="3"/>
          </p:nvPr>
        </p:nvSpPr>
        <p:spPr>
          <a:xfrm>
            <a:off x="296334" y="2086934"/>
            <a:ext cx="5585400" cy="1110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167"/>
              <a:buNone/>
              <a:defRPr sz="1167">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7" name="Google Shape;2567;g125f9dd616a_0_2915"/>
          <p:cNvSpPr txBox="1">
            <a:spLocks noGrp="1"/>
          </p:cNvSpPr>
          <p:nvPr>
            <p:ph type="body" idx="4"/>
          </p:nvPr>
        </p:nvSpPr>
        <p:spPr>
          <a:xfrm>
            <a:off x="296333" y="3346290"/>
            <a:ext cx="5585400" cy="6786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5000"/>
              <a:buNone/>
              <a:defRPr sz="5000">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8" name="Google Shape;2568;g125f9dd616a_0_2915"/>
          <p:cNvSpPr txBox="1">
            <a:spLocks noGrp="1"/>
          </p:cNvSpPr>
          <p:nvPr>
            <p:ph type="body" idx="5"/>
          </p:nvPr>
        </p:nvSpPr>
        <p:spPr>
          <a:xfrm>
            <a:off x="296333" y="4074759"/>
            <a:ext cx="5585400" cy="11103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1"/>
              </a:buClr>
              <a:buSzPts val="1167"/>
              <a:buNone/>
              <a:defRPr sz="1167">
                <a:solidFill>
                  <a:schemeClr val="dk1"/>
                </a:solidFill>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9" name="Google Shape;2569;g125f9dd616a_0_2915"/>
          <p:cNvSpPr>
            <a:spLocks noGrp="1"/>
          </p:cNvSpPr>
          <p:nvPr>
            <p:ph type="pic" idx="6"/>
          </p:nvPr>
        </p:nvSpPr>
        <p:spPr>
          <a:xfrm>
            <a:off x="349250" y="5930636"/>
            <a:ext cx="926400" cy="7434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2570"/>
        <p:cNvGrpSpPr/>
        <p:nvPr/>
      </p:nvGrpSpPr>
      <p:grpSpPr>
        <a:xfrm>
          <a:off x="0" y="0"/>
          <a:ext cx="0" cy="0"/>
          <a:chOff x="0" y="0"/>
          <a:chExt cx="0" cy="0"/>
        </a:xfrm>
      </p:grpSpPr>
      <p:sp>
        <p:nvSpPr>
          <p:cNvPr id="2571" name="Google Shape;2571;g125f9dd616a_0_2926"/>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72" name="Google Shape;2572;g125f9dd616a_0_2926"/>
          <p:cNvSpPr txBox="1">
            <a:spLocks noGrp="1"/>
          </p:cNvSpPr>
          <p:nvPr>
            <p:ph type="title"/>
          </p:nvPr>
        </p:nvSpPr>
        <p:spPr>
          <a:xfrm>
            <a:off x="263758" y="599218"/>
            <a:ext cx="2792400" cy="582600"/>
          </a:xfrm>
          <a:prstGeom prst="rect">
            <a:avLst/>
          </a:prstGeom>
          <a:noFill/>
          <a:ln>
            <a:noFill/>
          </a:ln>
        </p:spPr>
        <p:txBody>
          <a:bodyPr spcFirstLastPara="1" wrap="square" lIns="0" tIns="45700" rIns="0" bIns="45700" anchor="t" anchorCtr="0">
            <a:noAutofit/>
          </a:bodyPr>
          <a:lstStyle>
            <a:lvl1pPr lvl="0" algn="l" rtl="0">
              <a:lnSpc>
                <a:spcPct val="90000"/>
              </a:lnSpc>
              <a:spcBef>
                <a:spcPts val="0"/>
              </a:spcBef>
              <a:spcAft>
                <a:spcPts val="0"/>
              </a:spcAft>
              <a:buClr>
                <a:srgbClr val="0785F2"/>
              </a:buClr>
              <a:buSzPts val="2000"/>
              <a:buFont typeface="DM Sans Medium"/>
              <a:buNone/>
              <a:defRPr sz="2000">
                <a:solidFill>
                  <a:srgbClr val="0785F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73" name="Google Shape;2573;g125f9dd616a_0_2926"/>
          <p:cNvSpPr txBox="1">
            <a:spLocks noGrp="1"/>
          </p:cNvSpPr>
          <p:nvPr>
            <p:ph type="body" idx="1"/>
          </p:nvPr>
        </p:nvSpPr>
        <p:spPr>
          <a:xfrm>
            <a:off x="349250" y="1237304"/>
            <a:ext cx="11281200" cy="4693200"/>
          </a:xfrm>
          <a:prstGeom prst="rect">
            <a:avLst/>
          </a:prstGeom>
          <a:noFill/>
          <a:ln>
            <a:noFill/>
          </a:ln>
        </p:spPr>
        <p:txBody>
          <a:bodyPr spcFirstLastPara="1" wrap="square" lIns="0" tIns="45700" rIns="0" bIns="45700" anchor="t" anchorCtr="0">
            <a:noAutofit/>
          </a:bodyPr>
          <a:lstStyle>
            <a:lvl1pPr marL="457200" lvl="0" indent="-406400" algn="l" rtl="0">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rtl="0">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rtl="0">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rtl="0">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rtl="0">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74" name="Google Shape;2574;g125f9dd616a_0_2926"/>
          <p:cNvSpPr txBox="1"/>
          <p:nvPr/>
        </p:nvSpPr>
        <p:spPr>
          <a:xfrm>
            <a:off x="263758" y="205230"/>
            <a:ext cx="2759400" cy="3387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2575" name="Google Shape;2575;g125f9dd616a_0_2926"/>
          <p:cNvSpPr>
            <a:spLocks noGrp="1"/>
          </p:cNvSpPr>
          <p:nvPr>
            <p:ph type="pic" idx="2"/>
          </p:nvPr>
        </p:nvSpPr>
        <p:spPr>
          <a:xfrm>
            <a:off x="349250" y="5930636"/>
            <a:ext cx="926400" cy="743400"/>
          </a:xfrm>
          <a:prstGeom prst="rect">
            <a:avLst/>
          </a:prstGeom>
          <a:noFill/>
          <a:ln>
            <a:noFill/>
          </a:ln>
        </p:spPr>
      </p:sp>
      <p:pic>
        <p:nvPicPr>
          <p:cNvPr id="2576" name="Google Shape;2576;g125f9dd616a_0_2926" descr="A picture containing application&#10;&#10;Description automatically generated"/>
          <p:cNvPicPr preferRelativeResize="0"/>
          <p:nvPr/>
        </p:nvPicPr>
        <p:blipFill rotWithShape="1">
          <a:blip r:embed="rId2">
            <a:alphaModFix/>
          </a:blip>
          <a:srcRect l="4892" t="64002" r="4838" b="4744"/>
          <a:stretch/>
        </p:blipFill>
        <p:spPr>
          <a:xfrm>
            <a:off x="11133886" y="6578771"/>
            <a:ext cx="842094"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2577"/>
        <p:cNvGrpSpPr/>
        <p:nvPr/>
      </p:nvGrpSpPr>
      <p:grpSpPr>
        <a:xfrm>
          <a:off x="0" y="0"/>
          <a:ext cx="0" cy="0"/>
          <a:chOff x="0" y="0"/>
          <a:chExt cx="0" cy="0"/>
        </a:xfrm>
      </p:grpSpPr>
      <p:grpSp>
        <p:nvGrpSpPr>
          <p:cNvPr id="2578" name="Google Shape;2578;g125f9dd616a_0_2933"/>
          <p:cNvGrpSpPr/>
          <p:nvPr/>
        </p:nvGrpSpPr>
        <p:grpSpPr>
          <a:xfrm>
            <a:off x="-3" y="257"/>
            <a:ext cx="12191787" cy="4198710"/>
            <a:chOff x="228600" y="310"/>
            <a:chExt cx="14173200" cy="5028998"/>
          </a:xfrm>
        </p:grpSpPr>
        <p:sp>
          <p:nvSpPr>
            <p:cNvPr id="2579" name="Google Shape;2579;g125f9dd616a_0_2933"/>
            <p:cNvSpPr/>
            <p:nvPr/>
          </p:nvSpPr>
          <p:spPr>
            <a:xfrm>
              <a:off x="228600" y="4880208"/>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0" name="Google Shape;2580;g125f9dd616a_0_2933"/>
            <p:cNvSpPr/>
            <p:nvPr/>
          </p:nvSpPr>
          <p:spPr>
            <a:xfrm>
              <a:off x="228600" y="468967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1" name="Google Shape;2581;g125f9dd616a_0_2933"/>
            <p:cNvSpPr/>
            <p:nvPr/>
          </p:nvSpPr>
          <p:spPr>
            <a:xfrm>
              <a:off x="228600" y="4495643"/>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2" name="Google Shape;2582;g125f9dd616a_0_2933"/>
            <p:cNvSpPr/>
            <p:nvPr/>
          </p:nvSpPr>
          <p:spPr>
            <a:xfrm>
              <a:off x="228600" y="4305493"/>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3" name="Google Shape;2583;g125f9dd616a_0_2933"/>
            <p:cNvSpPr/>
            <p:nvPr/>
          </p:nvSpPr>
          <p:spPr>
            <a:xfrm>
              <a:off x="228600" y="4111466"/>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4" name="Google Shape;2584;g125f9dd616a_0_2933"/>
            <p:cNvSpPr/>
            <p:nvPr/>
          </p:nvSpPr>
          <p:spPr>
            <a:xfrm>
              <a:off x="228600" y="39135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5" name="Google Shape;2585;g125f9dd616a_0_2933"/>
            <p:cNvSpPr/>
            <p:nvPr/>
          </p:nvSpPr>
          <p:spPr>
            <a:xfrm>
              <a:off x="228600" y="3713708"/>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6" name="Google Shape;2586;g125f9dd616a_0_2933"/>
            <p:cNvSpPr/>
            <p:nvPr/>
          </p:nvSpPr>
          <p:spPr>
            <a:xfrm rot="10800000">
              <a:off x="228600" y="2437844"/>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7" name="Google Shape;2587;g125f9dd616a_0_2933"/>
            <p:cNvSpPr/>
            <p:nvPr/>
          </p:nvSpPr>
          <p:spPr>
            <a:xfrm rot="10800000">
              <a:off x="228600" y="2648481"/>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8" name="Google Shape;2588;g125f9dd616a_0_2933"/>
            <p:cNvSpPr/>
            <p:nvPr/>
          </p:nvSpPr>
          <p:spPr>
            <a:xfrm rot="10800000">
              <a:off x="228600" y="2858109"/>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89" name="Google Shape;2589;g125f9dd616a_0_2933"/>
            <p:cNvSpPr/>
            <p:nvPr/>
          </p:nvSpPr>
          <p:spPr>
            <a:xfrm rot="10800000">
              <a:off x="228600" y="3067457"/>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0" name="Google Shape;2590;g125f9dd616a_0_2933"/>
            <p:cNvSpPr/>
            <p:nvPr/>
          </p:nvSpPr>
          <p:spPr>
            <a:xfrm rot="10800000">
              <a:off x="228600" y="3280985"/>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1" name="Google Shape;2591;g125f9dd616a_0_2933"/>
            <p:cNvSpPr/>
            <p:nvPr/>
          </p:nvSpPr>
          <p:spPr>
            <a:xfrm rot="10800000">
              <a:off x="228600" y="3496295"/>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2" name="Google Shape;2592;g125f9dd616a_0_2933"/>
            <p:cNvSpPr/>
            <p:nvPr/>
          </p:nvSpPr>
          <p:spPr>
            <a:xfrm>
              <a:off x="228600" y="2249258"/>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3" name="Google Shape;2593;g125f9dd616a_0_2933"/>
            <p:cNvSpPr/>
            <p:nvPr/>
          </p:nvSpPr>
          <p:spPr>
            <a:xfrm>
              <a:off x="228600" y="2055228"/>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4" name="Google Shape;2594;g125f9dd616a_0_2933"/>
            <p:cNvSpPr/>
            <p:nvPr/>
          </p:nvSpPr>
          <p:spPr>
            <a:xfrm>
              <a:off x="228600" y="1865080"/>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5" name="Google Shape;2595;g125f9dd616a_0_2933"/>
            <p:cNvSpPr/>
            <p:nvPr/>
          </p:nvSpPr>
          <p:spPr>
            <a:xfrm>
              <a:off x="228600" y="1671052"/>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6" name="Google Shape;2596;g125f9dd616a_0_2933"/>
            <p:cNvSpPr/>
            <p:nvPr/>
          </p:nvSpPr>
          <p:spPr>
            <a:xfrm>
              <a:off x="228600" y="1473142"/>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7" name="Google Shape;2597;g125f9dd616a_0_2933"/>
            <p:cNvSpPr/>
            <p:nvPr/>
          </p:nvSpPr>
          <p:spPr>
            <a:xfrm>
              <a:off x="228600" y="1273293"/>
              <a:ext cx="14173200" cy="39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8" name="Google Shape;2598;g125f9dd616a_0_2933"/>
            <p:cNvSpPr/>
            <p:nvPr/>
          </p:nvSpPr>
          <p:spPr>
            <a:xfrm rot="10800000">
              <a:off x="228600" y="310"/>
              <a:ext cx="14173200" cy="1491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599" name="Google Shape;2599;g125f9dd616a_0_2933"/>
            <p:cNvSpPr/>
            <p:nvPr/>
          </p:nvSpPr>
          <p:spPr>
            <a:xfrm rot="10800000">
              <a:off x="228600" y="210947"/>
              <a:ext cx="14173200" cy="129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00" name="Google Shape;2600;g125f9dd616a_0_2933"/>
            <p:cNvSpPr/>
            <p:nvPr/>
          </p:nvSpPr>
          <p:spPr>
            <a:xfrm rot="10800000">
              <a:off x="228600" y="420576"/>
              <a:ext cx="14173200" cy="1134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01" name="Google Shape;2601;g125f9dd616a_0_2933"/>
            <p:cNvSpPr/>
            <p:nvPr/>
          </p:nvSpPr>
          <p:spPr>
            <a:xfrm rot="10800000">
              <a:off x="228600" y="629922"/>
              <a:ext cx="14173200" cy="94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02" name="Google Shape;2602;g125f9dd616a_0_2933"/>
            <p:cNvSpPr/>
            <p:nvPr/>
          </p:nvSpPr>
          <p:spPr>
            <a:xfrm rot="10800000">
              <a:off x="228600" y="843453"/>
              <a:ext cx="14173200" cy="74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03" name="Google Shape;2603;g125f9dd616a_0_2933"/>
            <p:cNvSpPr/>
            <p:nvPr/>
          </p:nvSpPr>
          <p:spPr>
            <a:xfrm rot="10800000">
              <a:off x="228600" y="1058756"/>
              <a:ext cx="14173200" cy="573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2604" name="Google Shape;2604;g125f9dd616a_0_2933"/>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2605" name="Google Shape;2605;g125f9dd616a_0_293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06" name="Google Shape;2606;g125f9dd616a_0_293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07" name="Google Shape;2607;g125f9dd616a_0_2933"/>
          <p:cNvSpPr txBox="1">
            <a:spLocks noGrp="1"/>
          </p:cNvSpPr>
          <p:nvPr>
            <p:ph type="body" idx="3"/>
          </p:nvPr>
        </p:nvSpPr>
        <p:spPr>
          <a:xfrm>
            <a:off x="6145936" y="5904015"/>
            <a:ext cx="37230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08" name="Google Shape;2608;g125f9dd616a_0_2933"/>
          <p:cNvSpPr txBox="1">
            <a:spLocks noGrp="1"/>
          </p:cNvSpPr>
          <p:nvPr>
            <p:ph type="body" idx="4"/>
          </p:nvPr>
        </p:nvSpPr>
        <p:spPr>
          <a:xfrm>
            <a:off x="10097332" y="5601370"/>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rgbClr val="BFBFBF"/>
              </a:buClr>
              <a:buSzPts val="1200"/>
              <a:buNone/>
              <a:defRPr sz="1200">
                <a:solidFill>
                  <a:srgbClr val="BFBFBF"/>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09" name="Google Shape;2609;g125f9dd616a_0_2933"/>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2610" name="Google Shape;2610;g125f9dd616a_0_2933"/>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2611" name="Google Shape;2611;g125f9dd616a_0_2933"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2612"/>
        <p:cNvGrpSpPr/>
        <p:nvPr/>
      </p:nvGrpSpPr>
      <p:grpSpPr>
        <a:xfrm>
          <a:off x="0" y="0"/>
          <a:ext cx="0" cy="0"/>
          <a:chOff x="0" y="0"/>
          <a:chExt cx="0" cy="0"/>
        </a:xfrm>
      </p:grpSpPr>
      <p:grpSp>
        <p:nvGrpSpPr>
          <p:cNvPr id="2613" name="Google Shape;2613;g125f9dd616a_0_2968"/>
          <p:cNvGrpSpPr/>
          <p:nvPr/>
        </p:nvGrpSpPr>
        <p:grpSpPr>
          <a:xfrm>
            <a:off x="-3" y="257"/>
            <a:ext cx="12191787" cy="4198694"/>
            <a:chOff x="228600" y="309"/>
            <a:chExt cx="14173200" cy="5028978"/>
          </a:xfrm>
        </p:grpSpPr>
        <p:sp>
          <p:nvSpPr>
            <p:cNvPr id="2614" name="Google Shape;2614;g125f9dd616a_0_2968"/>
            <p:cNvSpPr/>
            <p:nvPr/>
          </p:nvSpPr>
          <p:spPr>
            <a:xfrm>
              <a:off x="228600" y="4880187"/>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15" name="Google Shape;2615;g125f9dd616a_0_2968"/>
            <p:cNvSpPr/>
            <p:nvPr/>
          </p:nvSpPr>
          <p:spPr>
            <a:xfrm>
              <a:off x="228600" y="4689651"/>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16" name="Google Shape;2616;g125f9dd616a_0_2968"/>
            <p:cNvSpPr/>
            <p:nvPr/>
          </p:nvSpPr>
          <p:spPr>
            <a:xfrm>
              <a:off x="228600" y="4495624"/>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17" name="Google Shape;2617;g125f9dd616a_0_2968"/>
            <p:cNvSpPr/>
            <p:nvPr/>
          </p:nvSpPr>
          <p:spPr>
            <a:xfrm>
              <a:off x="228600" y="4305476"/>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18" name="Google Shape;2618;g125f9dd616a_0_2968"/>
            <p:cNvSpPr/>
            <p:nvPr/>
          </p:nvSpPr>
          <p:spPr>
            <a:xfrm>
              <a:off x="228600" y="4111449"/>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19" name="Google Shape;2619;g125f9dd616a_0_2968"/>
            <p:cNvSpPr/>
            <p:nvPr/>
          </p:nvSpPr>
          <p:spPr>
            <a:xfrm>
              <a:off x="228600" y="391354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0" name="Google Shape;2620;g125f9dd616a_0_2968"/>
            <p:cNvSpPr/>
            <p:nvPr/>
          </p:nvSpPr>
          <p:spPr>
            <a:xfrm>
              <a:off x="228600" y="3713692"/>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1" name="Google Shape;2621;g125f9dd616a_0_2968"/>
            <p:cNvSpPr/>
            <p:nvPr/>
          </p:nvSpPr>
          <p:spPr>
            <a:xfrm rot="10800000">
              <a:off x="228600" y="2437833"/>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2" name="Google Shape;2622;g125f9dd616a_0_2968"/>
            <p:cNvSpPr/>
            <p:nvPr/>
          </p:nvSpPr>
          <p:spPr>
            <a:xfrm rot="10800000">
              <a:off x="228600" y="2648469"/>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3" name="Google Shape;2623;g125f9dd616a_0_2968"/>
            <p:cNvSpPr/>
            <p:nvPr/>
          </p:nvSpPr>
          <p:spPr>
            <a:xfrm rot="10800000">
              <a:off x="228600" y="2858096"/>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4" name="Google Shape;2624;g125f9dd616a_0_2968"/>
            <p:cNvSpPr/>
            <p:nvPr/>
          </p:nvSpPr>
          <p:spPr>
            <a:xfrm rot="10800000">
              <a:off x="228600" y="3067444"/>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5" name="Google Shape;2625;g125f9dd616a_0_2968"/>
            <p:cNvSpPr/>
            <p:nvPr/>
          </p:nvSpPr>
          <p:spPr>
            <a:xfrm rot="10800000">
              <a:off x="228600" y="3280971"/>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6" name="Google Shape;2626;g125f9dd616a_0_2968"/>
            <p:cNvSpPr/>
            <p:nvPr/>
          </p:nvSpPr>
          <p:spPr>
            <a:xfrm rot="10800000">
              <a:off x="228600" y="3496280"/>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7" name="Google Shape;2627;g125f9dd616a_0_2968"/>
            <p:cNvSpPr/>
            <p:nvPr/>
          </p:nvSpPr>
          <p:spPr>
            <a:xfrm>
              <a:off x="228600" y="2249247"/>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8" name="Google Shape;2628;g125f9dd616a_0_2968"/>
            <p:cNvSpPr/>
            <p:nvPr/>
          </p:nvSpPr>
          <p:spPr>
            <a:xfrm>
              <a:off x="228600" y="2055219"/>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29" name="Google Shape;2629;g125f9dd616a_0_2968"/>
            <p:cNvSpPr/>
            <p:nvPr/>
          </p:nvSpPr>
          <p:spPr>
            <a:xfrm>
              <a:off x="228600" y="1865072"/>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0" name="Google Shape;2630;g125f9dd616a_0_2968"/>
            <p:cNvSpPr/>
            <p:nvPr/>
          </p:nvSpPr>
          <p:spPr>
            <a:xfrm>
              <a:off x="228600" y="1671044"/>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1" name="Google Shape;2631;g125f9dd616a_0_2968"/>
            <p:cNvSpPr/>
            <p:nvPr/>
          </p:nvSpPr>
          <p:spPr>
            <a:xfrm>
              <a:off x="228600" y="1473135"/>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2" name="Google Shape;2632;g125f9dd616a_0_2968"/>
            <p:cNvSpPr/>
            <p:nvPr/>
          </p:nvSpPr>
          <p:spPr>
            <a:xfrm>
              <a:off x="228600" y="1273287"/>
              <a:ext cx="14173200" cy="396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3" name="Google Shape;2633;g125f9dd616a_0_2968"/>
            <p:cNvSpPr/>
            <p:nvPr/>
          </p:nvSpPr>
          <p:spPr>
            <a:xfrm rot="10800000">
              <a:off x="228600" y="309"/>
              <a:ext cx="14173200" cy="1491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4" name="Google Shape;2634;g125f9dd616a_0_2968"/>
            <p:cNvSpPr/>
            <p:nvPr/>
          </p:nvSpPr>
          <p:spPr>
            <a:xfrm rot="10800000">
              <a:off x="228600" y="210945"/>
              <a:ext cx="14173200" cy="1290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5" name="Google Shape;2635;g125f9dd616a_0_2968"/>
            <p:cNvSpPr/>
            <p:nvPr/>
          </p:nvSpPr>
          <p:spPr>
            <a:xfrm rot="10800000">
              <a:off x="228600" y="420572"/>
              <a:ext cx="14173200" cy="1134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6" name="Google Shape;2636;g125f9dd616a_0_2968"/>
            <p:cNvSpPr/>
            <p:nvPr/>
          </p:nvSpPr>
          <p:spPr>
            <a:xfrm rot="10800000">
              <a:off x="228600" y="629920"/>
              <a:ext cx="14173200" cy="942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7" name="Google Shape;2637;g125f9dd616a_0_2968"/>
            <p:cNvSpPr/>
            <p:nvPr/>
          </p:nvSpPr>
          <p:spPr>
            <a:xfrm rot="10800000">
              <a:off x="228600" y="843448"/>
              <a:ext cx="14173200" cy="747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38" name="Google Shape;2638;g125f9dd616a_0_2968"/>
            <p:cNvSpPr/>
            <p:nvPr/>
          </p:nvSpPr>
          <p:spPr>
            <a:xfrm rot="10800000">
              <a:off x="228600" y="1058756"/>
              <a:ext cx="14173200" cy="5730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2639" name="Google Shape;2639;g125f9dd616a_0_2968"/>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2640" name="Google Shape;2640;g125f9dd616a_0_2968"/>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2641" name="Google Shape;2641;g125f9dd616a_0_2968"/>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42" name="Google Shape;2642;g125f9dd616a_0_2968"/>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43" name="Google Shape;2643;g125f9dd616a_0_2968"/>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44" name="Google Shape;2644;g125f9dd616a_0_2968"/>
          <p:cNvSpPr txBox="1">
            <a:spLocks noGrp="1"/>
          </p:cNvSpPr>
          <p:nvPr>
            <p:ph type="body" idx="3"/>
          </p:nvPr>
        </p:nvSpPr>
        <p:spPr>
          <a:xfrm>
            <a:off x="6095999" y="5910266"/>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45" name="Google Shape;2645;g125f9dd616a_0_2968"/>
          <p:cNvSpPr txBox="1">
            <a:spLocks noGrp="1"/>
          </p:cNvSpPr>
          <p:nvPr>
            <p:ph type="body" idx="4"/>
          </p:nvPr>
        </p:nvSpPr>
        <p:spPr>
          <a:xfrm>
            <a:off x="10097333" y="5667009"/>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rgbClr val="CBE6FD"/>
              </a:buClr>
              <a:buSzPts val="1200"/>
              <a:buNone/>
              <a:defRPr sz="1200">
                <a:solidFill>
                  <a:srgbClr val="CBE6FD"/>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646" name="Google Shape;2646;g125f9dd616a_0_2968"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4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62" name="Google Shape;262;p4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2647"/>
        <p:cNvGrpSpPr/>
        <p:nvPr/>
      </p:nvGrpSpPr>
      <p:grpSpPr>
        <a:xfrm>
          <a:off x="0" y="0"/>
          <a:ext cx="0" cy="0"/>
          <a:chOff x="0" y="0"/>
          <a:chExt cx="0" cy="0"/>
        </a:xfrm>
      </p:grpSpPr>
      <p:grpSp>
        <p:nvGrpSpPr>
          <p:cNvPr id="2648" name="Google Shape;2648;g125f9dd616a_0_3003"/>
          <p:cNvGrpSpPr/>
          <p:nvPr/>
        </p:nvGrpSpPr>
        <p:grpSpPr>
          <a:xfrm>
            <a:off x="0" y="242"/>
            <a:ext cx="12191512" cy="4198613"/>
            <a:chOff x="-1" y="290"/>
            <a:chExt cx="14630400" cy="5038537"/>
          </a:xfrm>
        </p:grpSpPr>
        <p:sp>
          <p:nvSpPr>
            <p:cNvPr id="2649" name="Google Shape;2649;g125f9dd616a_0_3003"/>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0" name="Google Shape;2650;g125f9dd616a_0_3003"/>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1" name="Google Shape;2651;g125f9dd616a_0_3003"/>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2" name="Google Shape;2652;g125f9dd616a_0_3003"/>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3" name="Google Shape;2653;g125f9dd616a_0_3003"/>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4" name="Google Shape;2654;g125f9dd616a_0_3003"/>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5" name="Google Shape;2655;g125f9dd616a_0_3003"/>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6" name="Google Shape;2656;g125f9dd616a_0_3003"/>
            <p:cNvSpPr/>
            <p:nvPr/>
          </p:nvSpPr>
          <p:spPr>
            <a:xfrm rot="10800000">
              <a:off x="-1"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7" name="Google Shape;2657;g125f9dd616a_0_3003"/>
            <p:cNvSpPr/>
            <p:nvPr/>
          </p:nvSpPr>
          <p:spPr>
            <a:xfrm rot="10800000">
              <a:off x="-1"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8" name="Google Shape;2658;g125f9dd616a_0_3003"/>
            <p:cNvSpPr/>
            <p:nvPr/>
          </p:nvSpPr>
          <p:spPr>
            <a:xfrm rot="10800000">
              <a:off x="-1"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59" name="Google Shape;2659;g125f9dd616a_0_3003"/>
            <p:cNvSpPr/>
            <p:nvPr/>
          </p:nvSpPr>
          <p:spPr>
            <a:xfrm rot="10800000">
              <a:off x="-1"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0" name="Google Shape;2660;g125f9dd616a_0_3003"/>
            <p:cNvSpPr/>
            <p:nvPr/>
          </p:nvSpPr>
          <p:spPr>
            <a:xfrm rot="10800000">
              <a:off x="-1"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1" name="Google Shape;2661;g125f9dd616a_0_3003"/>
            <p:cNvSpPr/>
            <p:nvPr/>
          </p:nvSpPr>
          <p:spPr>
            <a:xfrm rot="10800000">
              <a:off x="-1"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2" name="Google Shape;2662;g125f9dd616a_0_3003"/>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3" name="Google Shape;2663;g125f9dd616a_0_3003"/>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4" name="Google Shape;2664;g125f9dd616a_0_3003"/>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5" name="Google Shape;2665;g125f9dd616a_0_3003"/>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6" name="Google Shape;2666;g125f9dd616a_0_3003"/>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7" name="Google Shape;2667;g125f9dd616a_0_3003"/>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68" name="Google Shape;2668;g125f9dd616a_0_3003"/>
            <p:cNvSpPr/>
            <p:nvPr/>
          </p:nvSpPr>
          <p:spPr>
            <a:xfrm rot="10800000">
              <a:off x="-1"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2669" name="Google Shape;2669;g125f9dd616a_0_3003"/>
            <p:cNvSpPr/>
            <p:nvPr/>
          </p:nvSpPr>
          <p:spPr>
            <a:xfrm rot="10800000">
              <a:off x="-1"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70" name="Google Shape;2670;g125f9dd616a_0_3003"/>
            <p:cNvSpPr/>
            <p:nvPr/>
          </p:nvSpPr>
          <p:spPr>
            <a:xfrm rot="10800000">
              <a:off x="-1"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71" name="Google Shape;2671;g125f9dd616a_0_3003"/>
            <p:cNvSpPr/>
            <p:nvPr/>
          </p:nvSpPr>
          <p:spPr>
            <a:xfrm rot="10800000">
              <a:off x="-1"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72" name="Google Shape;2672;g125f9dd616a_0_3003"/>
            <p:cNvSpPr/>
            <p:nvPr/>
          </p:nvSpPr>
          <p:spPr>
            <a:xfrm rot="10800000">
              <a:off x="-1"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73" name="Google Shape;2673;g125f9dd616a_0_3003"/>
            <p:cNvSpPr/>
            <p:nvPr/>
          </p:nvSpPr>
          <p:spPr>
            <a:xfrm rot="10800000">
              <a:off x="-1"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2674" name="Google Shape;2674;g125f9dd616a_0_3003"/>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2675" name="Google Shape;2675;g125f9dd616a_0_3003"/>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76" name="Google Shape;2676;g125f9dd616a_0_3003"/>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Font typeface="Arial"/>
              <a:buNone/>
              <a:defRPr/>
            </a:lvl2pPr>
            <a:lvl3pPr marL="1371600" lvl="2" indent="-228600" algn="l" rtl="0">
              <a:lnSpc>
                <a:spcPct val="110000"/>
              </a:lnSpc>
              <a:spcBef>
                <a:spcPts val="333"/>
              </a:spcBef>
              <a:spcAft>
                <a:spcPts val="0"/>
              </a:spcAft>
              <a:buClr>
                <a:schemeClr val="dk1"/>
              </a:buClr>
              <a:buSzPts val="1800"/>
              <a:buFont typeface="Arial"/>
              <a:buNone/>
              <a:defRPr/>
            </a:lvl3pPr>
            <a:lvl4pPr marL="1828800" lvl="3" indent="-228600" algn="l" rtl="0">
              <a:lnSpc>
                <a:spcPct val="110000"/>
              </a:lnSpc>
              <a:spcBef>
                <a:spcPts val="250"/>
              </a:spcBef>
              <a:spcAft>
                <a:spcPts val="0"/>
              </a:spcAft>
              <a:buClr>
                <a:schemeClr val="dk1"/>
              </a:buClr>
              <a:buSzPts val="1600"/>
              <a:buFont typeface="Arial"/>
              <a:buNone/>
              <a:defRPr/>
            </a:lvl4pPr>
            <a:lvl5pPr marL="2286000" lvl="4" indent="-228600" algn="l" rtl="0">
              <a:lnSpc>
                <a:spcPct val="110000"/>
              </a:lnSpc>
              <a:spcBef>
                <a:spcPts val="250"/>
              </a:spcBef>
              <a:spcAft>
                <a:spcPts val="0"/>
              </a:spcAft>
              <a:buClr>
                <a:schemeClr val="dk1"/>
              </a:buClr>
              <a:buSzPts val="1400"/>
              <a:buFont typeface="Arial"/>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77" name="Google Shape;2677;g125f9dd616a_0_3003"/>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78" name="Google Shape;2678;g125f9dd616a_0_3003"/>
          <p:cNvSpPr txBox="1">
            <a:spLocks noGrp="1"/>
          </p:cNvSpPr>
          <p:nvPr>
            <p:ph type="body" idx="3"/>
          </p:nvPr>
        </p:nvSpPr>
        <p:spPr>
          <a:xfrm>
            <a:off x="6010011" y="5902549"/>
            <a:ext cx="3896100" cy="603000"/>
          </a:xfrm>
          <a:prstGeom prst="rect">
            <a:avLst/>
          </a:prstGeom>
          <a:noFill/>
          <a:ln>
            <a:noFill/>
          </a:ln>
        </p:spPr>
        <p:txBody>
          <a:bodyPr spcFirstLastPara="1" wrap="square" lIns="0" tIns="45700" rIns="0" bIns="45700" anchor="b" anchorCtr="0">
            <a:noAutofit/>
          </a:bodyPr>
          <a:lstStyle>
            <a:lvl1pPr marL="457200" lvl="0" indent="-228600" algn="r" rtl="0">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rtl="0">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rtl="0">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rtl="0">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rtl="0">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79" name="Google Shape;2679;g125f9dd616a_0_3003"/>
          <p:cNvSpPr txBox="1">
            <a:spLocks noGrp="1"/>
          </p:cNvSpPr>
          <p:nvPr>
            <p:ph type="body" idx="4"/>
          </p:nvPr>
        </p:nvSpPr>
        <p:spPr>
          <a:xfrm>
            <a:off x="10097332" y="5660657"/>
            <a:ext cx="1853700" cy="332100"/>
          </a:xfrm>
          <a:prstGeom prst="rect">
            <a:avLst/>
          </a:prstGeom>
          <a:noFill/>
          <a:ln>
            <a:noFill/>
          </a:ln>
        </p:spPr>
        <p:txBody>
          <a:bodyPr spcFirstLastPara="1" wrap="square" lIns="0" tIns="45700" rIns="0" bIns="45700" anchor="t" anchorCtr="0">
            <a:noAutofit/>
          </a:bodyPr>
          <a:lstStyle>
            <a:lvl1pPr marL="457200" lvl="0" indent="-228600" algn="r" rtl="0">
              <a:lnSpc>
                <a:spcPct val="110000"/>
              </a:lnSpc>
              <a:spcBef>
                <a:spcPts val="500"/>
              </a:spcBef>
              <a:spcAft>
                <a:spcPts val="0"/>
              </a:spcAft>
              <a:buClr>
                <a:schemeClr val="accent3"/>
              </a:buClr>
              <a:buSzPts val="1200"/>
              <a:buNone/>
              <a:defRPr sz="1200">
                <a:solidFill>
                  <a:schemeClr val="accent3"/>
                </a:solidFill>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680" name="Google Shape;2680;g125f9dd616a_0_3003"/>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2681" name="Google Shape;2681;g125f9dd616a_0_3003" descr="A picture containing application&#10;&#10;Description automatically generated"/>
          <p:cNvPicPr preferRelativeResize="0"/>
          <p:nvPr/>
        </p:nvPicPr>
        <p:blipFill rotWithShape="1">
          <a:blip r:embed="rId3">
            <a:alphaModFix/>
          </a:blip>
          <a:srcRect l="4892" t="64002" r="4838" b="4744"/>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2682"/>
        <p:cNvGrpSpPr/>
        <p:nvPr/>
      </p:nvGrpSpPr>
      <p:grpSpPr>
        <a:xfrm>
          <a:off x="0" y="0"/>
          <a:ext cx="0" cy="0"/>
          <a:chOff x="0" y="0"/>
          <a:chExt cx="0" cy="0"/>
        </a:xfrm>
      </p:grpSpPr>
      <p:sp>
        <p:nvSpPr>
          <p:cNvPr id="2683" name="Google Shape;2683;g125f9dd616a_0_303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84" name="Google Shape;2684;g125f9dd616a_0_3038"/>
          <p:cNvSpPr txBox="1">
            <a:spLocks noGrp="1"/>
          </p:cNvSpPr>
          <p:nvPr>
            <p:ph type="title"/>
          </p:nvPr>
        </p:nvSpPr>
        <p:spPr>
          <a:xfrm>
            <a:off x="5210735" y="989327"/>
            <a:ext cx="6152100" cy="50772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685" name="Google Shape;2685;g125f9dd616a_0_3038"/>
          <p:cNvGrpSpPr/>
          <p:nvPr/>
        </p:nvGrpSpPr>
        <p:grpSpPr>
          <a:xfrm>
            <a:off x="-3" y="4477885"/>
            <a:ext cx="12191787" cy="2367643"/>
            <a:chOff x="228600" y="309"/>
            <a:chExt cx="14173200" cy="5028978"/>
          </a:xfrm>
        </p:grpSpPr>
        <p:sp>
          <p:nvSpPr>
            <p:cNvPr id="2686" name="Google Shape;2686;g125f9dd616a_0_3038"/>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87" name="Google Shape;2687;g125f9dd616a_0_3038"/>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88" name="Google Shape;2688;g125f9dd616a_0_3038"/>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89" name="Google Shape;2689;g125f9dd616a_0_3038"/>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0" name="Google Shape;2690;g125f9dd616a_0_3038"/>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1" name="Google Shape;2691;g125f9dd616a_0_3038"/>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2" name="Google Shape;2692;g125f9dd616a_0_3038"/>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3" name="Google Shape;2693;g125f9dd616a_0_3038"/>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4" name="Google Shape;2694;g125f9dd616a_0_3038"/>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5" name="Google Shape;2695;g125f9dd616a_0_3038"/>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6" name="Google Shape;2696;g125f9dd616a_0_3038"/>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7" name="Google Shape;2697;g125f9dd616a_0_3038"/>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8" name="Google Shape;2698;g125f9dd616a_0_3038"/>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699" name="Google Shape;2699;g125f9dd616a_0_3038"/>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0" name="Google Shape;2700;g125f9dd616a_0_3038"/>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1" name="Google Shape;2701;g125f9dd616a_0_3038"/>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2" name="Google Shape;2702;g125f9dd616a_0_3038"/>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3" name="Google Shape;2703;g125f9dd616a_0_3038"/>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4" name="Google Shape;2704;g125f9dd616a_0_3038"/>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5" name="Google Shape;2705;g125f9dd616a_0_3038"/>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6" name="Google Shape;2706;g125f9dd616a_0_3038"/>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7" name="Google Shape;2707;g125f9dd616a_0_3038"/>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8" name="Google Shape;2708;g125f9dd616a_0_3038"/>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09" name="Google Shape;2709;g125f9dd616a_0_3038"/>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10" name="Google Shape;2710;g125f9dd616a_0_3038"/>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711" name="Google Shape;2711;g125f9dd616a_0_3038"/>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2712"/>
        <p:cNvGrpSpPr/>
        <p:nvPr/>
      </p:nvGrpSpPr>
      <p:grpSpPr>
        <a:xfrm>
          <a:off x="0" y="0"/>
          <a:ext cx="0" cy="0"/>
          <a:chOff x="0" y="0"/>
          <a:chExt cx="0" cy="0"/>
        </a:xfrm>
      </p:grpSpPr>
      <p:sp>
        <p:nvSpPr>
          <p:cNvPr id="2713" name="Google Shape;2713;g125f9dd616a_0_3068"/>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2714" name="Google Shape;2714;g125f9dd616a_0_3068"/>
          <p:cNvGrpSpPr/>
          <p:nvPr/>
        </p:nvGrpSpPr>
        <p:grpSpPr>
          <a:xfrm>
            <a:off x="-2" y="211"/>
            <a:ext cx="12191787" cy="6858017"/>
            <a:chOff x="228600" y="309"/>
            <a:chExt cx="14173200" cy="5028978"/>
          </a:xfrm>
        </p:grpSpPr>
        <p:sp>
          <p:nvSpPr>
            <p:cNvPr id="2715" name="Google Shape;2715;g125f9dd616a_0_3068"/>
            <p:cNvSpPr/>
            <p:nvPr/>
          </p:nvSpPr>
          <p:spPr>
            <a:xfrm>
              <a:off x="228600" y="4880187"/>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16" name="Google Shape;2716;g125f9dd616a_0_3068"/>
            <p:cNvSpPr/>
            <p:nvPr/>
          </p:nvSpPr>
          <p:spPr>
            <a:xfrm>
              <a:off x="228600" y="4689651"/>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17" name="Google Shape;2717;g125f9dd616a_0_3068"/>
            <p:cNvSpPr/>
            <p:nvPr/>
          </p:nvSpPr>
          <p:spPr>
            <a:xfrm>
              <a:off x="228600" y="4495624"/>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18" name="Google Shape;2718;g125f9dd616a_0_3068"/>
            <p:cNvSpPr/>
            <p:nvPr/>
          </p:nvSpPr>
          <p:spPr>
            <a:xfrm>
              <a:off x="228600" y="4305476"/>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19" name="Google Shape;2719;g125f9dd616a_0_3068"/>
            <p:cNvSpPr/>
            <p:nvPr/>
          </p:nvSpPr>
          <p:spPr>
            <a:xfrm>
              <a:off x="228600" y="4111449"/>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0" name="Google Shape;2720;g125f9dd616a_0_3068"/>
            <p:cNvSpPr/>
            <p:nvPr/>
          </p:nvSpPr>
          <p:spPr>
            <a:xfrm>
              <a:off x="228600" y="391354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1" name="Google Shape;2721;g125f9dd616a_0_3068"/>
            <p:cNvSpPr/>
            <p:nvPr/>
          </p:nvSpPr>
          <p:spPr>
            <a:xfrm>
              <a:off x="228600" y="3713692"/>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2" name="Google Shape;2722;g125f9dd616a_0_3068"/>
            <p:cNvSpPr/>
            <p:nvPr/>
          </p:nvSpPr>
          <p:spPr>
            <a:xfrm rot="10800000">
              <a:off x="228600" y="2437833"/>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3" name="Google Shape;2723;g125f9dd616a_0_3068"/>
            <p:cNvSpPr/>
            <p:nvPr/>
          </p:nvSpPr>
          <p:spPr>
            <a:xfrm rot="10800000">
              <a:off x="228600" y="2648469"/>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4" name="Google Shape;2724;g125f9dd616a_0_3068"/>
            <p:cNvSpPr/>
            <p:nvPr/>
          </p:nvSpPr>
          <p:spPr>
            <a:xfrm rot="10800000">
              <a:off x="228600" y="2858096"/>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5" name="Google Shape;2725;g125f9dd616a_0_3068"/>
            <p:cNvSpPr/>
            <p:nvPr/>
          </p:nvSpPr>
          <p:spPr>
            <a:xfrm rot="10800000">
              <a:off x="228600" y="3067444"/>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6" name="Google Shape;2726;g125f9dd616a_0_3068"/>
            <p:cNvSpPr/>
            <p:nvPr/>
          </p:nvSpPr>
          <p:spPr>
            <a:xfrm rot="10800000">
              <a:off x="228600" y="3280971"/>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7" name="Google Shape;2727;g125f9dd616a_0_3068"/>
            <p:cNvSpPr/>
            <p:nvPr/>
          </p:nvSpPr>
          <p:spPr>
            <a:xfrm rot="10800000">
              <a:off x="228600" y="3496280"/>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8" name="Google Shape;2728;g125f9dd616a_0_3068"/>
            <p:cNvSpPr/>
            <p:nvPr/>
          </p:nvSpPr>
          <p:spPr>
            <a:xfrm>
              <a:off x="228600" y="2249247"/>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29" name="Google Shape;2729;g125f9dd616a_0_3068"/>
            <p:cNvSpPr/>
            <p:nvPr/>
          </p:nvSpPr>
          <p:spPr>
            <a:xfrm>
              <a:off x="228600" y="2055219"/>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0" name="Google Shape;2730;g125f9dd616a_0_3068"/>
            <p:cNvSpPr/>
            <p:nvPr/>
          </p:nvSpPr>
          <p:spPr>
            <a:xfrm>
              <a:off x="228600" y="1865072"/>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1" name="Google Shape;2731;g125f9dd616a_0_3068"/>
            <p:cNvSpPr/>
            <p:nvPr/>
          </p:nvSpPr>
          <p:spPr>
            <a:xfrm>
              <a:off x="228600" y="1671044"/>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2" name="Google Shape;2732;g125f9dd616a_0_3068"/>
            <p:cNvSpPr/>
            <p:nvPr/>
          </p:nvSpPr>
          <p:spPr>
            <a:xfrm>
              <a:off x="228600" y="1473135"/>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3" name="Google Shape;2733;g125f9dd616a_0_3068"/>
            <p:cNvSpPr/>
            <p:nvPr/>
          </p:nvSpPr>
          <p:spPr>
            <a:xfrm>
              <a:off x="228600" y="1273287"/>
              <a:ext cx="14173200" cy="396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4" name="Google Shape;2734;g125f9dd616a_0_3068"/>
            <p:cNvSpPr/>
            <p:nvPr/>
          </p:nvSpPr>
          <p:spPr>
            <a:xfrm rot="10800000">
              <a:off x="228600" y="309"/>
              <a:ext cx="14173200" cy="1491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5" name="Google Shape;2735;g125f9dd616a_0_3068"/>
            <p:cNvSpPr/>
            <p:nvPr/>
          </p:nvSpPr>
          <p:spPr>
            <a:xfrm rot="10800000">
              <a:off x="228600" y="210945"/>
              <a:ext cx="14173200" cy="1290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6" name="Google Shape;2736;g125f9dd616a_0_3068"/>
            <p:cNvSpPr/>
            <p:nvPr/>
          </p:nvSpPr>
          <p:spPr>
            <a:xfrm rot="10800000">
              <a:off x="228600" y="420572"/>
              <a:ext cx="14173200" cy="1134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7" name="Google Shape;2737;g125f9dd616a_0_3068"/>
            <p:cNvSpPr/>
            <p:nvPr/>
          </p:nvSpPr>
          <p:spPr>
            <a:xfrm rot="10800000">
              <a:off x="228600" y="629920"/>
              <a:ext cx="14173200" cy="942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8" name="Google Shape;2738;g125f9dd616a_0_3068"/>
            <p:cNvSpPr/>
            <p:nvPr/>
          </p:nvSpPr>
          <p:spPr>
            <a:xfrm rot="10800000">
              <a:off x="228600" y="843448"/>
              <a:ext cx="14173200" cy="747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39" name="Google Shape;2739;g125f9dd616a_0_3068"/>
            <p:cNvSpPr/>
            <p:nvPr/>
          </p:nvSpPr>
          <p:spPr>
            <a:xfrm rot="10800000">
              <a:off x="228600" y="1058756"/>
              <a:ext cx="14173200" cy="5730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2740" name="Google Shape;2740;g125f9dd616a_0_3068"/>
          <p:cNvSpPr txBox="1">
            <a:spLocks noGrp="1"/>
          </p:cNvSpPr>
          <p:nvPr>
            <p:ph type="title"/>
          </p:nvPr>
        </p:nvSpPr>
        <p:spPr>
          <a:xfrm>
            <a:off x="1410607" y="3015207"/>
            <a:ext cx="10287000" cy="1325700"/>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741" name="Google Shape;2741;g125f9dd616a_0_3068"/>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2742"/>
        <p:cNvGrpSpPr/>
        <p:nvPr/>
      </p:nvGrpSpPr>
      <p:grpSpPr>
        <a:xfrm>
          <a:off x="0" y="0"/>
          <a:ext cx="0" cy="0"/>
          <a:chOff x="0" y="0"/>
          <a:chExt cx="0" cy="0"/>
        </a:xfrm>
      </p:grpSpPr>
      <p:sp>
        <p:nvSpPr>
          <p:cNvPr id="2743" name="Google Shape;2743;g125f9dd616a_0_3098"/>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44" name="Google Shape;2744;g125f9dd616a_0_3098"/>
          <p:cNvSpPr/>
          <p:nvPr/>
        </p:nvSpPr>
        <p:spPr>
          <a:xfrm rot="-8100000">
            <a:off x="588404" y="2507862"/>
            <a:ext cx="2080591" cy="2080591"/>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745" name="Google Shape;2745;g125f9dd616a_0_3098"/>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2746"/>
        <p:cNvGrpSpPr/>
        <p:nvPr/>
      </p:nvGrpSpPr>
      <p:grpSpPr>
        <a:xfrm>
          <a:off x="0" y="0"/>
          <a:ext cx="0" cy="0"/>
          <a:chOff x="0" y="0"/>
          <a:chExt cx="0" cy="0"/>
        </a:xfrm>
      </p:grpSpPr>
      <p:sp>
        <p:nvSpPr>
          <p:cNvPr id="2747" name="Google Shape;2747;g125f9dd616a_0_3102"/>
          <p:cNvSpPr/>
          <p:nvPr/>
        </p:nvSpPr>
        <p:spPr>
          <a:xfrm rot="-8100000">
            <a:off x="554285" y="2507861"/>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748" name="Google Shape;2748;g125f9dd616a_0_3102"/>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49" name="Google Shape;2749;g125f9dd616a_0_3102"/>
          <p:cNvSpPr txBox="1"/>
          <p:nvPr/>
        </p:nvSpPr>
        <p:spPr>
          <a:xfrm>
            <a:off x="3487003" y="1428750"/>
            <a:ext cx="8359200" cy="42387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000"/>
              <a:buFont typeface="DM Sans Medium"/>
              <a:buNone/>
            </a:pPr>
            <a:r>
              <a:rPr lang="en-US" sz="3000" b="0" i="0" u="none" strike="noStrike" cap="none">
                <a:solidFill>
                  <a:schemeClr val="dk1"/>
                </a:solidFill>
                <a:latin typeface="DM Sans Medium"/>
                <a:ea typeface="DM Sans Medium"/>
                <a:cs typeface="DM Sans Medium"/>
                <a:sym typeface="DM Sans Medium"/>
              </a:rPr>
              <a:t>Click to edit Master title style</a:t>
            </a:r>
            <a:endParaRPr sz="3000" b="0" i="0" u="none" strike="noStrike" cap="none">
              <a:solidFill>
                <a:schemeClr val="dk1"/>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2750"/>
        <p:cNvGrpSpPr/>
        <p:nvPr/>
      </p:nvGrpSpPr>
      <p:grpSpPr>
        <a:xfrm>
          <a:off x="0" y="0"/>
          <a:ext cx="0" cy="0"/>
          <a:chOff x="0" y="0"/>
          <a:chExt cx="0" cy="0"/>
        </a:xfrm>
      </p:grpSpPr>
      <p:sp>
        <p:nvSpPr>
          <p:cNvPr id="2751" name="Google Shape;2751;g125f9dd616a_0_3106"/>
          <p:cNvSpPr/>
          <p:nvPr/>
        </p:nvSpPr>
        <p:spPr>
          <a:xfrm rot="-8100000">
            <a:off x="574758" y="2507861"/>
            <a:ext cx="2080591" cy="2080591"/>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752" name="Google Shape;2752;g125f9dd616a_0_3106"/>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53" name="Google Shape;2753;g125f9dd616a_0_3106"/>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2754"/>
        <p:cNvGrpSpPr/>
        <p:nvPr/>
      </p:nvGrpSpPr>
      <p:grpSpPr>
        <a:xfrm>
          <a:off x="0" y="0"/>
          <a:ext cx="0" cy="0"/>
          <a:chOff x="0" y="0"/>
          <a:chExt cx="0" cy="0"/>
        </a:xfrm>
      </p:grpSpPr>
      <p:sp>
        <p:nvSpPr>
          <p:cNvPr id="2755" name="Google Shape;2755;g125f9dd616a_0_3110"/>
          <p:cNvSpPr/>
          <p:nvPr/>
        </p:nvSpPr>
        <p:spPr>
          <a:xfrm rot="-8100000">
            <a:off x="430998" y="2580550"/>
            <a:ext cx="2080591" cy="2080591"/>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756" name="Google Shape;2756;g125f9dd616a_0_3110"/>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57" name="Google Shape;2757;g125f9dd616a_0_3110"/>
          <p:cNvSpPr txBox="1">
            <a:spLocks noGrp="1"/>
          </p:cNvSpPr>
          <p:nvPr>
            <p:ph type="title"/>
          </p:nvPr>
        </p:nvSpPr>
        <p:spPr>
          <a:xfrm>
            <a:off x="3487003" y="1428750"/>
            <a:ext cx="8359200" cy="4238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2758"/>
        <p:cNvGrpSpPr/>
        <p:nvPr/>
      </p:nvGrpSpPr>
      <p:grpSpPr>
        <a:xfrm>
          <a:off x="0" y="0"/>
          <a:ext cx="0" cy="0"/>
          <a:chOff x="0" y="0"/>
          <a:chExt cx="0" cy="0"/>
        </a:xfrm>
      </p:grpSpPr>
      <p:sp>
        <p:nvSpPr>
          <p:cNvPr id="2759" name="Google Shape;2759;g125f9dd616a_0_3114"/>
          <p:cNvSpPr/>
          <p:nvPr/>
        </p:nvSpPr>
        <p:spPr>
          <a:xfrm>
            <a:off x="0" y="6218903"/>
            <a:ext cx="12192000" cy="63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760" name="Google Shape;2760;g125f9dd616a_0_3114"/>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2761" name="Google Shape;2761;g125f9dd616a_0_3114"/>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2762" name="Google Shape;2762;g125f9dd616a_0_3114"/>
          <p:cNvPicPr preferRelativeResize="0"/>
          <p:nvPr/>
        </p:nvPicPr>
        <p:blipFill rotWithShape="1">
          <a:blip r:embed="rId2">
            <a:alphaModFix/>
          </a:blip>
          <a:srcRect b="30230"/>
          <a:stretch/>
        </p:blipFill>
        <p:spPr>
          <a:xfrm>
            <a:off x="1" y="984739"/>
            <a:ext cx="12192000" cy="3892063"/>
          </a:xfrm>
          <a:prstGeom prst="rect">
            <a:avLst/>
          </a:prstGeom>
          <a:solidFill>
            <a:schemeClr val="lt2"/>
          </a:solidFill>
          <a:ln>
            <a:noFill/>
          </a:ln>
        </p:spPr>
      </p:pic>
      <p:sp>
        <p:nvSpPr>
          <p:cNvPr id="2763" name="Google Shape;2763;g125f9dd616a_0_3114"/>
          <p:cNvSpPr txBox="1">
            <a:spLocks noGrp="1"/>
          </p:cNvSpPr>
          <p:nvPr>
            <p:ph type="body" idx="1"/>
          </p:nvPr>
        </p:nvSpPr>
        <p:spPr>
          <a:xfrm>
            <a:off x="6846542" y="1223878"/>
            <a:ext cx="4745700" cy="402600"/>
          </a:xfrm>
          <a:prstGeom prst="rect">
            <a:avLst/>
          </a:prstGeom>
          <a:noFill/>
          <a:ln>
            <a:noFill/>
          </a:ln>
        </p:spPr>
        <p:txBody>
          <a:bodyPr spcFirstLastPara="1" wrap="square" lIns="0" tIns="45700" rIns="0" bIns="45700" anchor="b" anchorCtr="0">
            <a:normAutofit/>
          </a:bodyPr>
          <a:lstStyle>
            <a:lvl1pPr marL="457200" lvl="0" indent="-228600" algn="l" rtl="0">
              <a:lnSpc>
                <a:spcPct val="100000"/>
              </a:lnSpc>
              <a:spcBef>
                <a:spcPts val="500"/>
              </a:spcBef>
              <a:spcAft>
                <a:spcPts val="0"/>
              </a:spcAft>
              <a:buClr>
                <a:schemeClr val="dk1"/>
              </a:buClr>
              <a:buSzPts val="2167"/>
              <a:buNone/>
              <a:defRPr sz="2167"/>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64" name="Google Shape;2764;g125f9dd616a_0_3114"/>
          <p:cNvSpPr txBox="1">
            <a:spLocks noGrp="1"/>
          </p:cNvSpPr>
          <p:nvPr>
            <p:ph type="body" idx="2"/>
          </p:nvPr>
        </p:nvSpPr>
        <p:spPr>
          <a:xfrm>
            <a:off x="6846542" y="1571954"/>
            <a:ext cx="4745700" cy="407100"/>
          </a:xfrm>
          <a:prstGeom prst="rect">
            <a:avLst/>
          </a:prstGeom>
          <a:noFill/>
          <a:ln>
            <a:noFill/>
          </a:ln>
        </p:spPr>
        <p:txBody>
          <a:bodyPr spcFirstLastPara="1" wrap="square" lIns="0" tIns="45700" rIns="0" bIns="45700" anchor="t" anchorCtr="0">
            <a:normAutofit/>
          </a:bodyPr>
          <a:lstStyle>
            <a:lvl1pPr marL="457200" lvl="0" indent="-228600" algn="l" rtl="0">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65" name="Google Shape;2765;g125f9dd616a_0_3114"/>
          <p:cNvSpPr txBox="1">
            <a:spLocks noGrp="1"/>
          </p:cNvSpPr>
          <p:nvPr>
            <p:ph type="body" idx="3"/>
          </p:nvPr>
        </p:nvSpPr>
        <p:spPr>
          <a:xfrm>
            <a:off x="6846542" y="2107947"/>
            <a:ext cx="4745700" cy="866700"/>
          </a:xfrm>
          <a:prstGeom prst="rect">
            <a:avLst/>
          </a:prstGeom>
          <a:noFill/>
          <a:ln>
            <a:noFill/>
          </a:ln>
        </p:spPr>
        <p:txBody>
          <a:bodyPr spcFirstLastPara="1" wrap="square" lIns="0" tIns="45700" rIns="0" bIns="45700" anchor="t" anchorCtr="0">
            <a:norm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10000"/>
              </a:lnSpc>
              <a:spcBef>
                <a:spcPts val="333"/>
              </a:spcBef>
              <a:spcAft>
                <a:spcPts val="0"/>
              </a:spcAft>
              <a:buClr>
                <a:schemeClr val="dk1"/>
              </a:buClr>
              <a:buSzPts val="2000"/>
              <a:buNone/>
              <a:defRPr/>
            </a:lvl2pPr>
            <a:lvl3pPr marL="1371600" lvl="2" indent="-228600" algn="l" rtl="0">
              <a:lnSpc>
                <a:spcPct val="110000"/>
              </a:lnSpc>
              <a:spcBef>
                <a:spcPts val="333"/>
              </a:spcBef>
              <a:spcAft>
                <a:spcPts val="0"/>
              </a:spcAft>
              <a:buClr>
                <a:schemeClr val="dk1"/>
              </a:buClr>
              <a:buSzPts val="1800"/>
              <a:buNone/>
              <a:defRPr/>
            </a:lvl3pPr>
            <a:lvl4pPr marL="1828800" lvl="3" indent="-228600" algn="l" rtl="0">
              <a:lnSpc>
                <a:spcPct val="110000"/>
              </a:lnSpc>
              <a:spcBef>
                <a:spcPts val="250"/>
              </a:spcBef>
              <a:spcAft>
                <a:spcPts val="0"/>
              </a:spcAft>
              <a:buClr>
                <a:schemeClr val="dk1"/>
              </a:buClr>
              <a:buSzPts val="1600"/>
              <a:buNone/>
              <a:defRPr/>
            </a:lvl4pPr>
            <a:lvl5pPr marL="2286000" lvl="4" indent="-228600" algn="l" rtl="0">
              <a:lnSpc>
                <a:spcPct val="110000"/>
              </a:lnSpc>
              <a:spcBef>
                <a:spcPts val="25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66" name="Google Shape;2766;g125f9dd616a_0_3114"/>
          <p:cNvSpPr txBox="1">
            <a:spLocks noGrp="1"/>
          </p:cNvSpPr>
          <p:nvPr>
            <p:ph type="body" idx="4"/>
          </p:nvPr>
        </p:nvSpPr>
        <p:spPr>
          <a:xfrm>
            <a:off x="860924" y="5146089"/>
            <a:ext cx="10470300" cy="976200"/>
          </a:xfrm>
          <a:prstGeom prst="rect">
            <a:avLst/>
          </a:prstGeom>
          <a:noFill/>
          <a:ln>
            <a:noFill/>
          </a:ln>
        </p:spPr>
        <p:txBody>
          <a:bodyPr spcFirstLastPara="1" wrap="square" lIns="0" tIns="45700" rIns="0" bIns="45700" anchor="t" anchorCtr="0">
            <a:noAutofit/>
          </a:bodyPr>
          <a:lstStyle>
            <a:lvl1pPr marL="457200" lvl="0" indent="-228600" algn="l" rtl="0">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2767"/>
        <p:cNvGrpSpPr/>
        <p:nvPr/>
      </p:nvGrpSpPr>
      <p:grpSpPr>
        <a:xfrm>
          <a:off x="0" y="0"/>
          <a:ext cx="0" cy="0"/>
          <a:chOff x="0" y="0"/>
          <a:chExt cx="0" cy="0"/>
        </a:xfrm>
      </p:grpSpPr>
      <p:sp>
        <p:nvSpPr>
          <p:cNvPr id="2768" name="Google Shape;2768;g125f9dd616a_0_3123"/>
          <p:cNvSpPr>
            <a:spLocks noGrp="1"/>
          </p:cNvSpPr>
          <p:nvPr>
            <p:ph type="pic" idx="2"/>
          </p:nvPr>
        </p:nvSpPr>
        <p:spPr>
          <a:xfrm>
            <a:off x="9144000" y="4338000"/>
            <a:ext cx="3048000" cy="2520000"/>
          </a:xfrm>
          <a:prstGeom prst="rect">
            <a:avLst/>
          </a:prstGeom>
          <a:noFill/>
          <a:ln>
            <a:noFill/>
          </a:ln>
        </p:spPr>
      </p:sp>
      <p:sp>
        <p:nvSpPr>
          <p:cNvPr id="2769" name="Google Shape;2769;g125f9dd616a_0_3123"/>
          <p:cNvSpPr>
            <a:spLocks noGrp="1"/>
          </p:cNvSpPr>
          <p:nvPr>
            <p:ph type="pic" idx="3"/>
          </p:nvPr>
        </p:nvSpPr>
        <p:spPr>
          <a:xfrm>
            <a:off x="6096000" y="4338000"/>
            <a:ext cx="2996400" cy="2520000"/>
          </a:xfrm>
          <a:prstGeom prst="rect">
            <a:avLst/>
          </a:prstGeom>
          <a:noFill/>
          <a:ln>
            <a:noFill/>
          </a:ln>
        </p:spPr>
      </p:sp>
      <p:sp>
        <p:nvSpPr>
          <p:cNvPr id="2770" name="Google Shape;2770;g125f9dd616a_0_3123"/>
          <p:cNvSpPr txBox="1">
            <a:spLocks noGrp="1"/>
          </p:cNvSpPr>
          <p:nvPr>
            <p:ph type="title"/>
          </p:nvPr>
        </p:nvSpPr>
        <p:spPr>
          <a:xfrm>
            <a:off x="444500" y="95250"/>
            <a:ext cx="5441400" cy="7620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71" name="Google Shape;2771;g125f9dd616a_0_3123"/>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72" name="Google Shape;2772;g125f9dd616a_0_3123"/>
          <p:cNvSpPr txBox="1">
            <a:spLocks noGrp="1"/>
          </p:cNvSpPr>
          <p:nvPr>
            <p:ph type="body" idx="1"/>
          </p:nvPr>
        </p:nvSpPr>
        <p:spPr>
          <a:xfrm>
            <a:off x="603250" y="1397000"/>
            <a:ext cx="4309800" cy="3537900"/>
          </a:xfrm>
          <a:prstGeom prst="rect">
            <a:avLst/>
          </a:prstGeom>
          <a:noFill/>
          <a:ln>
            <a:noFill/>
          </a:ln>
        </p:spPr>
        <p:txBody>
          <a:bodyPr spcFirstLastPara="1" wrap="square" lIns="0" tIns="45700" rIns="0" bIns="45700" anchor="t" anchorCtr="0">
            <a:noAutofit/>
          </a:bodyPr>
          <a:lstStyle>
            <a:lvl1pPr marL="457200" lvl="0" indent="-381000" algn="l" rtl="0">
              <a:lnSpc>
                <a:spcPct val="110000"/>
              </a:lnSpc>
              <a:spcBef>
                <a:spcPts val="500"/>
              </a:spcBef>
              <a:spcAft>
                <a:spcPts val="0"/>
              </a:spcAft>
              <a:buClr>
                <a:schemeClr val="dk1"/>
              </a:buClr>
              <a:buSzPts val="2400"/>
              <a:buChar char="•"/>
              <a:defRPr/>
            </a:lvl1pPr>
            <a:lvl2pPr marL="914400" lvl="1" indent="-355600" algn="l" rtl="0">
              <a:lnSpc>
                <a:spcPct val="110000"/>
              </a:lnSpc>
              <a:spcBef>
                <a:spcPts val="333"/>
              </a:spcBef>
              <a:spcAft>
                <a:spcPts val="0"/>
              </a:spcAft>
              <a:buClr>
                <a:schemeClr val="dk1"/>
              </a:buClr>
              <a:buSzPts val="20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30200" algn="l" rtl="0">
              <a:lnSpc>
                <a:spcPct val="110000"/>
              </a:lnSpc>
              <a:spcBef>
                <a:spcPts val="250"/>
              </a:spcBef>
              <a:spcAft>
                <a:spcPts val="0"/>
              </a:spcAft>
              <a:buClr>
                <a:schemeClr val="dk1"/>
              </a:buClr>
              <a:buSzPts val="1600"/>
              <a:buChar char="-"/>
              <a:defRPr/>
            </a:lvl4pPr>
            <a:lvl5pPr marL="2286000" lvl="4" indent="-317500" algn="l" rtl="0">
              <a:lnSpc>
                <a:spcPct val="110000"/>
              </a:lnSpc>
              <a:spcBef>
                <a:spcPts val="250"/>
              </a:spcBef>
              <a:spcAft>
                <a:spcPts val="0"/>
              </a:spcAft>
              <a:buClr>
                <a:schemeClr val="dk1"/>
              </a:buClr>
              <a:buSzPts val="1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73" name="Google Shape;2773;g125f9dd616a_0_3123"/>
          <p:cNvSpPr>
            <a:spLocks noGrp="1"/>
          </p:cNvSpPr>
          <p:nvPr>
            <p:ph type="pic" idx="4"/>
          </p:nvPr>
        </p:nvSpPr>
        <p:spPr>
          <a:xfrm>
            <a:off x="6096000" y="1"/>
            <a:ext cx="6096000" cy="1764600"/>
          </a:xfrm>
          <a:prstGeom prst="rect">
            <a:avLst/>
          </a:prstGeom>
          <a:noFill/>
          <a:ln>
            <a:noFill/>
          </a:ln>
        </p:spPr>
      </p:sp>
      <p:sp>
        <p:nvSpPr>
          <p:cNvPr id="2774" name="Google Shape;2774;g125f9dd616a_0_3123"/>
          <p:cNvSpPr>
            <a:spLocks noGrp="1"/>
          </p:cNvSpPr>
          <p:nvPr>
            <p:ph type="pic" idx="5"/>
          </p:nvPr>
        </p:nvSpPr>
        <p:spPr>
          <a:xfrm>
            <a:off x="9144000" y="1830703"/>
            <a:ext cx="3048000" cy="2465400"/>
          </a:xfrm>
          <a:prstGeom prst="rect">
            <a:avLst/>
          </a:prstGeom>
          <a:noFill/>
          <a:ln>
            <a:noFill/>
          </a:ln>
        </p:spPr>
      </p:sp>
      <p:sp>
        <p:nvSpPr>
          <p:cNvPr id="2775" name="Google Shape;2775;g125f9dd616a_0_3123"/>
          <p:cNvSpPr>
            <a:spLocks noGrp="1"/>
          </p:cNvSpPr>
          <p:nvPr>
            <p:ph type="pic" idx="6"/>
          </p:nvPr>
        </p:nvSpPr>
        <p:spPr>
          <a:xfrm>
            <a:off x="6096000" y="1830703"/>
            <a:ext cx="2996400" cy="2465400"/>
          </a:xfrm>
          <a:prstGeom prst="rect">
            <a:avLst/>
          </a:prstGeom>
          <a:noFill/>
          <a:ln>
            <a:noFill/>
          </a:ln>
        </p:spPr>
      </p:sp>
      <p:cxnSp>
        <p:nvCxnSpPr>
          <p:cNvPr id="2776" name="Google Shape;2776;g125f9dd616a_0_3123"/>
          <p:cNvCxnSpPr/>
          <p:nvPr/>
        </p:nvCxnSpPr>
        <p:spPr>
          <a:xfrm>
            <a:off x="445975" y="857250"/>
            <a:ext cx="54279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77"/>
        <p:cNvGrpSpPr/>
        <p:nvPr/>
      </p:nvGrpSpPr>
      <p:grpSpPr>
        <a:xfrm>
          <a:off x="0" y="0"/>
          <a:ext cx="0" cy="0"/>
          <a:chOff x="0" y="0"/>
          <a:chExt cx="0" cy="0"/>
        </a:xfrm>
      </p:grpSpPr>
      <p:sp>
        <p:nvSpPr>
          <p:cNvPr id="2778" name="Google Shape;2778;g125f9dd616a_0_3133"/>
          <p:cNvSpPr txBox="1">
            <a:spLocks noGrp="1"/>
          </p:cNvSpPr>
          <p:nvPr>
            <p:ph type="title"/>
          </p:nvPr>
        </p:nvSpPr>
        <p:spPr>
          <a:xfrm>
            <a:off x="839788" y="365125"/>
            <a:ext cx="10515600" cy="1325700"/>
          </a:xfrm>
          <a:prstGeom prst="rect">
            <a:avLst/>
          </a:prstGeom>
          <a:noFill/>
          <a:ln>
            <a:noFill/>
          </a:ln>
        </p:spPr>
        <p:txBody>
          <a:bodyPr spcFirstLastPara="1" wrap="square" lIns="0" tIns="45700" rIns="0" bIns="45700" anchor="ctr" anchorCtr="0">
            <a:noAutofit/>
          </a:bodyPr>
          <a:lstStyle>
            <a:lvl1pPr lvl="0" algn="l" rtl="0">
              <a:lnSpc>
                <a:spcPct val="90000"/>
              </a:lnSpc>
              <a:spcBef>
                <a:spcPts val="0"/>
              </a:spcBef>
              <a:spcAft>
                <a:spcPts val="0"/>
              </a:spcAft>
              <a:buClr>
                <a:srgbClr val="5C5F6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79" name="Google Shape;2779;g125f9dd616a_0_3133"/>
          <p:cNvSpPr txBox="1">
            <a:spLocks noGrp="1"/>
          </p:cNvSpPr>
          <p:nvPr>
            <p:ph type="body" idx="1"/>
          </p:nvPr>
        </p:nvSpPr>
        <p:spPr>
          <a:xfrm>
            <a:off x="839788" y="1681163"/>
            <a:ext cx="5157900" cy="8238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2400"/>
              <a:buNone/>
              <a:defRPr sz="2400" b="1"/>
            </a:lvl1pPr>
            <a:lvl2pPr marL="914400" lvl="1" indent="-228600" algn="l" rtl="0">
              <a:lnSpc>
                <a:spcPct val="110000"/>
              </a:lnSpc>
              <a:spcBef>
                <a:spcPts val="333"/>
              </a:spcBef>
              <a:spcAft>
                <a:spcPts val="0"/>
              </a:spcAft>
              <a:buClr>
                <a:schemeClr val="dk1"/>
              </a:buClr>
              <a:buSzPts val="2000"/>
              <a:buNone/>
              <a:defRPr sz="2000" b="1"/>
            </a:lvl2pPr>
            <a:lvl3pPr marL="1371600" lvl="2" indent="-228600" algn="l" rtl="0">
              <a:lnSpc>
                <a:spcPct val="110000"/>
              </a:lnSpc>
              <a:spcBef>
                <a:spcPts val="333"/>
              </a:spcBef>
              <a:spcAft>
                <a:spcPts val="0"/>
              </a:spcAft>
              <a:buClr>
                <a:schemeClr val="dk1"/>
              </a:buClr>
              <a:buSzPts val="1800"/>
              <a:buNone/>
              <a:defRPr sz="1800" b="1"/>
            </a:lvl3pPr>
            <a:lvl4pPr marL="1828800" lvl="3" indent="-228600" algn="l" rtl="0">
              <a:lnSpc>
                <a:spcPct val="110000"/>
              </a:lnSpc>
              <a:spcBef>
                <a:spcPts val="250"/>
              </a:spcBef>
              <a:spcAft>
                <a:spcPts val="0"/>
              </a:spcAft>
              <a:buClr>
                <a:schemeClr val="dk1"/>
              </a:buClr>
              <a:buSzPts val="1600"/>
              <a:buNone/>
              <a:defRPr sz="1600" b="1"/>
            </a:lvl4pPr>
            <a:lvl5pPr marL="2286000" lvl="4" indent="-228600" algn="l" rtl="0">
              <a:lnSpc>
                <a:spcPct val="110000"/>
              </a:lnSpc>
              <a:spcBef>
                <a:spcPts val="25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780" name="Google Shape;2780;g125f9dd616a_0_3133"/>
          <p:cNvSpPr txBox="1">
            <a:spLocks noGrp="1"/>
          </p:cNvSpPr>
          <p:nvPr>
            <p:ph type="body" idx="2"/>
          </p:nvPr>
        </p:nvSpPr>
        <p:spPr>
          <a:xfrm>
            <a:off x="839788" y="2505075"/>
            <a:ext cx="5157900" cy="36846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81" name="Google Shape;2781;g125f9dd616a_0_3133"/>
          <p:cNvSpPr txBox="1">
            <a:spLocks noGrp="1"/>
          </p:cNvSpPr>
          <p:nvPr>
            <p:ph type="body" idx="3"/>
          </p:nvPr>
        </p:nvSpPr>
        <p:spPr>
          <a:xfrm>
            <a:off x="6172200" y="1681163"/>
            <a:ext cx="5183100" cy="823800"/>
          </a:xfrm>
          <a:prstGeom prst="rect">
            <a:avLst/>
          </a:prstGeom>
          <a:noFill/>
          <a:ln>
            <a:noFill/>
          </a:ln>
        </p:spPr>
        <p:txBody>
          <a:bodyPr spcFirstLastPara="1" wrap="square" lIns="0" tIns="45700" rIns="0" bIns="45700" anchor="b" anchorCtr="0">
            <a:noAutofit/>
          </a:bodyPr>
          <a:lstStyle>
            <a:lvl1pPr marL="457200" lvl="0" indent="-228600" algn="l" rtl="0">
              <a:lnSpc>
                <a:spcPct val="110000"/>
              </a:lnSpc>
              <a:spcBef>
                <a:spcPts val="500"/>
              </a:spcBef>
              <a:spcAft>
                <a:spcPts val="0"/>
              </a:spcAft>
              <a:buClr>
                <a:schemeClr val="dk1"/>
              </a:buClr>
              <a:buSzPts val="2400"/>
              <a:buNone/>
              <a:defRPr sz="2400" b="1"/>
            </a:lvl1pPr>
            <a:lvl2pPr marL="914400" lvl="1" indent="-228600" algn="l" rtl="0">
              <a:lnSpc>
                <a:spcPct val="110000"/>
              </a:lnSpc>
              <a:spcBef>
                <a:spcPts val="333"/>
              </a:spcBef>
              <a:spcAft>
                <a:spcPts val="0"/>
              </a:spcAft>
              <a:buClr>
                <a:schemeClr val="dk1"/>
              </a:buClr>
              <a:buSzPts val="2000"/>
              <a:buNone/>
              <a:defRPr sz="2000" b="1"/>
            </a:lvl2pPr>
            <a:lvl3pPr marL="1371600" lvl="2" indent="-228600" algn="l" rtl="0">
              <a:lnSpc>
                <a:spcPct val="110000"/>
              </a:lnSpc>
              <a:spcBef>
                <a:spcPts val="333"/>
              </a:spcBef>
              <a:spcAft>
                <a:spcPts val="0"/>
              </a:spcAft>
              <a:buClr>
                <a:schemeClr val="dk1"/>
              </a:buClr>
              <a:buSzPts val="1800"/>
              <a:buNone/>
              <a:defRPr sz="1800" b="1"/>
            </a:lvl3pPr>
            <a:lvl4pPr marL="1828800" lvl="3" indent="-228600" algn="l" rtl="0">
              <a:lnSpc>
                <a:spcPct val="110000"/>
              </a:lnSpc>
              <a:spcBef>
                <a:spcPts val="250"/>
              </a:spcBef>
              <a:spcAft>
                <a:spcPts val="0"/>
              </a:spcAft>
              <a:buClr>
                <a:schemeClr val="dk1"/>
              </a:buClr>
              <a:buSzPts val="1600"/>
              <a:buNone/>
              <a:defRPr sz="1600" b="1"/>
            </a:lvl4pPr>
            <a:lvl5pPr marL="2286000" lvl="4" indent="-228600" algn="l" rtl="0">
              <a:lnSpc>
                <a:spcPct val="110000"/>
              </a:lnSpc>
              <a:spcBef>
                <a:spcPts val="25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782" name="Google Shape;2782;g125f9dd616a_0_3133"/>
          <p:cNvSpPr txBox="1">
            <a:spLocks noGrp="1"/>
          </p:cNvSpPr>
          <p:nvPr>
            <p:ph type="body" idx="4"/>
          </p:nvPr>
        </p:nvSpPr>
        <p:spPr>
          <a:xfrm>
            <a:off x="6172200" y="2505075"/>
            <a:ext cx="5183100" cy="36846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500"/>
              </a:spcBef>
              <a:spcAft>
                <a:spcPts val="0"/>
              </a:spcAft>
              <a:buClr>
                <a:schemeClr val="dk1"/>
              </a:buClr>
              <a:buSzPts val="1800"/>
              <a:buChar char="•"/>
              <a:defRPr/>
            </a:lvl1pPr>
            <a:lvl2pPr marL="914400" lvl="1" indent="-342900" algn="l" rtl="0">
              <a:lnSpc>
                <a:spcPct val="110000"/>
              </a:lnSpc>
              <a:spcBef>
                <a:spcPts val="333"/>
              </a:spcBef>
              <a:spcAft>
                <a:spcPts val="0"/>
              </a:spcAft>
              <a:buClr>
                <a:schemeClr val="dk1"/>
              </a:buClr>
              <a:buSzPts val="1800"/>
              <a:buChar char="-"/>
              <a:defRPr/>
            </a:lvl2pPr>
            <a:lvl3pPr marL="1371600" lvl="2" indent="-342900" algn="l" rtl="0">
              <a:lnSpc>
                <a:spcPct val="110000"/>
              </a:lnSpc>
              <a:spcBef>
                <a:spcPts val="333"/>
              </a:spcBef>
              <a:spcAft>
                <a:spcPts val="0"/>
              </a:spcAft>
              <a:buClr>
                <a:schemeClr val="dk1"/>
              </a:buClr>
              <a:buSzPts val="1800"/>
              <a:buChar char="•"/>
              <a:defRPr/>
            </a:lvl3pPr>
            <a:lvl4pPr marL="1828800" lvl="3" indent="-342900" algn="l" rtl="0">
              <a:lnSpc>
                <a:spcPct val="110000"/>
              </a:lnSpc>
              <a:spcBef>
                <a:spcPts val="250"/>
              </a:spcBef>
              <a:spcAft>
                <a:spcPts val="0"/>
              </a:spcAft>
              <a:buClr>
                <a:schemeClr val="dk1"/>
              </a:buClr>
              <a:buSzPts val="1800"/>
              <a:buChar char="-"/>
              <a:defRPr/>
            </a:lvl4pPr>
            <a:lvl5pPr marL="2286000" lvl="4" indent="-342900" algn="l" rtl="0">
              <a:lnSpc>
                <a:spcPct val="110000"/>
              </a:lnSpc>
              <a:spcBef>
                <a:spcPts val="25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83" name="Google Shape;2783;g125f9dd616a_0_31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84" name="Google Shape;2784;g125f9dd616a_0_313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85" name="Google Shape;2785;g125f9dd616a_0_3133"/>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Slide 2">
  <p:cSld name="Table Slide 2">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4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66" name="Google Shape;266;p4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267" name="Google Shape;267;p43"/>
          <p:cNvSpPr txBox="1">
            <a:spLocks noGrp="1"/>
          </p:cNvSpPr>
          <p:nvPr>
            <p:ph type="body" idx="1"/>
          </p:nvPr>
        </p:nvSpPr>
        <p:spPr>
          <a:xfrm>
            <a:off x="8867360" y="5432155"/>
            <a:ext cx="2435640" cy="495836"/>
          </a:xfrm>
          <a:prstGeom prst="rect">
            <a:avLst/>
          </a:prstGeom>
          <a:noFill/>
          <a:ln>
            <a:noFill/>
          </a:ln>
        </p:spPr>
        <p:txBody>
          <a:bodyPr spcFirstLastPara="1" wrap="square" lIns="0" tIns="45700" rIns="0" bIns="45700" anchor="b" anchorCtr="0">
            <a:noAutofit/>
          </a:bodyPr>
          <a:lstStyle>
            <a:lvl1pPr marL="457200" lvl="0" indent="-228600" algn="r">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8" name="Google Shape;268;p43"/>
          <p:cNvCxnSpPr/>
          <p:nvPr/>
        </p:nvCxnSpPr>
        <p:spPr>
          <a:xfrm>
            <a:off x="480085" y="1671949"/>
            <a:ext cx="11231830" cy="0"/>
          </a:xfrm>
          <a:prstGeom prst="straightConnector1">
            <a:avLst/>
          </a:prstGeom>
          <a:noFill/>
          <a:ln w="9525" cap="flat" cmpd="sng">
            <a:solidFill>
              <a:srgbClr val="BCBEC0"/>
            </a:solidFill>
            <a:prstDash val="solid"/>
            <a:round/>
            <a:headEnd type="none" w="sm" len="sm"/>
            <a:tailEnd type="none" w="sm" len="sm"/>
          </a:ln>
        </p:spPr>
      </p:cxnSp>
      <p:sp>
        <p:nvSpPr>
          <p:cNvPr id="269" name="Google Shape;269;p43"/>
          <p:cNvSpPr txBox="1">
            <a:spLocks noGrp="1"/>
          </p:cNvSpPr>
          <p:nvPr>
            <p:ph type="subTitle" idx="2"/>
          </p:nvPr>
        </p:nvSpPr>
        <p:spPr>
          <a:xfrm>
            <a:off x="596485" y="959437"/>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000"/>
              <a:buNone/>
              <a:defRPr sz="2000">
                <a:solidFill>
                  <a:schemeClr val="dk1"/>
                </a:solidFill>
              </a:defRPr>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hart page">
  <p:cSld name="2_Chart page">
    <p:spTree>
      <p:nvGrpSpPr>
        <p:cNvPr id="1" name="Shape 270"/>
        <p:cNvGrpSpPr/>
        <p:nvPr/>
      </p:nvGrpSpPr>
      <p:grpSpPr>
        <a:xfrm>
          <a:off x="0" y="0"/>
          <a:ext cx="0" cy="0"/>
          <a:chOff x="0" y="0"/>
          <a:chExt cx="0" cy="0"/>
        </a:xfrm>
      </p:grpSpPr>
      <p:sp>
        <p:nvSpPr>
          <p:cNvPr id="271" name="Google Shape;271;p4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p44"/>
          <p:cNvSpPr txBox="1">
            <a:spLocks noGrp="1"/>
          </p:cNvSpPr>
          <p:nvPr>
            <p:ph type="title"/>
          </p:nvPr>
        </p:nvSpPr>
        <p:spPr>
          <a:xfrm>
            <a:off x="603250" y="95250"/>
            <a:ext cx="10699750" cy="76200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3" name="Google Shape;273;p44"/>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274" name="Google Shape;274;p44"/>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r">
              <a:lnSpc>
                <a:spcPct val="110000"/>
              </a:lnSpc>
              <a:spcBef>
                <a:spcPts val="500"/>
              </a:spcBef>
              <a:spcAft>
                <a:spcPts val="0"/>
              </a:spcAft>
              <a:buClr>
                <a:srgbClr val="BCBEC0"/>
              </a:buClr>
              <a:buSzPts val="1000"/>
              <a:buNone/>
              <a:defRPr sz="1000" b="0" i="0">
                <a:solidFill>
                  <a:srgbClr val="BCBEC0"/>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5" name="Google Shape;275;p44"/>
          <p:cNvCxnSpPr/>
          <p:nvPr/>
        </p:nvCxnSpPr>
        <p:spPr>
          <a:xfrm>
            <a:off x="445975" y="1733043"/>
            <a:ext cx="11231830" cy="0"/>
          </a:xfrm>
          <a:prstGeom prst="straightConnector1">
            <a:avLst/>
          </a:prstGeom>
          <a:noFill/>
          <a:ln w="9525" cap="flat" cmpd="sng">
            <a:solidFill>
              <a:srgbClr val="BCBEC0"/>
            </a:solidFill>
            <a:prstDash val="solid"/>
            <a:round/>
            <a:headEnd type="none" w="sm" len="sm"/>
            <a:tailEnd type="none" w="sm" len="sm"/>
          </a:ln>
        </p:spPr>
      </p:cxnSp>
      <p:sp>
        <p:nvSpPr>
          <p:cNvPr id="276" name="Google Shape;276;p44"/>
          <p:cNvSpPr txBox="1">
            <a:spLocks noGrp="1"/>
          </p:cNvSpPr>
          <p:nvPr>
            <p:ph type="subTitle" idx="2"/>
          </p:nvPr>
        </p:nvSpPr>
        <p:spPr>
          <a:xfrm>
            <a:off x="596485" y="1012986"/>
            <a:ext cx="10439146"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167"/>
              <a:buNone/>
              <a:defRPr sz="1167"/>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r chart page - Dual title | 1">
  <p:cSld name="Bar chart page - Dual title | 1">
    <p:spTree>
      <p:nvGrpSpPr>
        <p:cNvPr id="1" name="Shape 277"/>
        <p:cNvGrpSpPr/>
        <p:nvPr/>
      </p:nvGrpSpPr>
      <p:grpSpPr>
        <a:xfrm>
          <a:off x="0" y="0"/>
          <a:ext cx="0" cy="0"/>
          <a:chOff x="0" y="0"/>
          <a:chExt cx="0" cy="0"/>
        </a:xfrm>
      </p:grpSpPr>
      <p:sp>
        <p:nvSpPr>
          <p:cNvPr id="278" name="Google Shape;278;p4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9" name="Google Shape;279;p45"/>
          <p:cNvSpPr txBox="1">
            <a:spLocks noGrp="1"/>
          </p:cNvSpPr>
          <p:nvPr>
            <p:ph type="title"/>
          </p:nvPr>
        </p:nvSpPr>
        <p:spPr>
          <a:xfrm>
            <a:off x="444500" y="95783"/>
            <a:ext cx="5048935" cy="76146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DM Sans"/>
              <a:buNone/>
              <a:defRPr sz="25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0" name="Google Shape;280;p45"/>
          <p:cNvCxnSpPr/>
          <p:nvPr/>
        </p:nvCxnSpPr>
        <p:spPr>
          <a:xfrm>
            <a:off x="445975" y="849128"/>
            <a:ext cx="11231830" cy="0"/>
          </a:xfrm>
          <a:prstGeom prst="straightConnector1">
            <a:avLst/>
          </a:prstGeom>
          <a:noFill/>
          <a:ln w="9525" cap="flat" cmpd="sng">
            <a:solidFill>
              <a:srgbClr val="BCBEC0"/>
            </a:solidFill>
            <a:prstDash val="solid"/>
            <a:round/>
            <a:headEnd type="none" w="sm" len="sm"/>
            <a:tailEnd type="none" w="sm" len="sm"/>
          </a:ln>
        </p:spPr>
      </p:cxnSp>
      <p:sp>
        <p:nvSpPr>
          <p:cNvPr id="281" name="Google Shape;281;p45"/>
          <p:cNvSpPr txBox="1">
            <a:spLocks noGrp="1"/>
          </p:cNvSpPr>
          <p:nvPr>
            <p:ph type="body" idx="1"/>
          </p:nvPr>
        </p:nvSpPr>
        <p:spPr>
          <a:xfrm>
            <a:off x="1357973"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2" name="Google Shape;282;p45"/>
          <p:cNvCxnSpPr/>
          <p:nvPr/>
        </p:nvCxnSpPr>
        <p:spPr>
          <a:xfrm>
            <a:off x="445975" y="1724920"/>
            <a:ext cx="11231830" cy="0"/>
          </a:xfrm>
          <a:prstGeom prst="straightConnector1">
            <a:avLst/>
          </a:prstGeom>
          <a:noFill/>
          <a:ln w="9525" cap="flat" cmpd="sng">
            <a:solidFill>
              <a:srgbClr val="BCBEC0"/>
            </a:solidFill>
            <a:prstDash val="solid"/>
            <a:round/>
            <a:headEnd type="none" w="sm" len="sm"/>
            <a:tailEnd type="none" w="sm" len="sm"/>
          </a:ln>
        </p:spPr>
      </p:cxnSp>
      <p:sp>
        <p:nvSpPr>
          <p:cNvPr id="283" name="Google Shape;283;p45"/>
          <p:cNvSpPr txBox="1">
            <a:spLocks noGrp="1"/>
          </p:cNvSpPr>
          <p:nvPr>
            <p:ph type="subTitle" idx="2"/>
          </p:nvPr>
        </p:nvSpPr>
        <p:spPr>
          <a:xfrm>
            <a:off x="444500" y="918894"/>
            <a:ext cx="504893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1800"/>
              <a:buNone/>
              <a:defRPr sz="1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4" name="Google Shape;284;p45"/>
          <p:cNvSpPr txBox="1">
            <a:spLocks noGrp="1"/>
          </p:cNvSpPr>
          <p:nvPr>
            <p:ph type="body" idx="3"/>
          </p:nvPr>
        </p:nvSpPr>
        <p:spPr>
          <a:xfrm>
            <a:off x="6200662" y="94950"/>
            <a:ext cx="5102338" cy="762300"/>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5C5F61"/>
              </a:buClr>
              <a:buSzPts val="2500"/>
              <a:buFont typeface="DM Sans"/>
              <a:buNone/>
              <a:defRPr sz="2500"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5"/>
          <p:cNvSpPr txBox="1">
            <a:spLocks noGrp="1"/>
          </p:cNvSpPr>
          <p:nvPr>
            <p:ph type="body" idx="4"/>
          </p:nvPr>
        </p:nvSpPr>
        <p:spPr>
          <a:xfrm>
            <a:off x="6149258" y="607641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000"/>
              <a:buNone/>
              <a:defRPr sz="1000" b="0"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45"/>
          <p:cNvSpPr txBox="1"/>
          <p:nvPr/>
        </p:nvSpPr>
        <p:spPr>
          <a:xfrm>
            <a:off x="6200662" y="917428"/>
            <a:ext cx="5048935" cy="593729"/>
          </a:xfrm>
          <a:prstGeom prst="rect">
            <a:avLst/>
          </a:prstGeom>
          <a:noFill/>
          <a:ln>
            <a:noFill/>
          </a:ln>
        </p:spPr>
        <p:txBody>
          <a:bodyPr spcFirstLastPara="1" wrap="square" lIns="0" tIns="45700" rIns="0" bIns="45700" anchor="t" anchorCtr="0">
            <a:noAutofit/>
          </a:bodyPr>
          <a:lstStyle/>
          <a:p>
            <a:pPr marL="0" marR="0" lvl="0" indent="0" algn="l" rtl="0">
              <a:lnSpc>
                <a:spcPct val="11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Chart explainer text here. </a:t>
            </a:r>
            <a:r>
              <a:rPr lang="en-US" sz="1167" b="0" i="0" u="none" strike="noStrike" cap="none">
                <a:solidFill>
                  <a:schemeClr val="dk1"/>
                </a:solidFill>
                <a:latin typeface="DM Sans Medium"/>
                <a:ea typeface="DM Sans Medium"/>
                <a:cs typeface="DM Sans Medium"/>
                <a:sym typeface="DM Sans Medium"/>
              </a:rPr>
              <a:t>Lorem ipsum dolor sit amet, consectetur adipiscing elit, sed do eiusmod tempor incididunt ut labore et dolore magna aliqua. Ut enim ad minim veniam, quis nostrud. </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hart page">
  <p:cSld name="1_Chart page">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444500" y="95251"/>
            <a:ext cx="10858501"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90" name="Google Shape;290;p46"/>
          <p:cNvCxnSpPr/>
          <p:nvPr/>
        </p:nvCxnSpPr>
        <p:spPr>
          <a:xfrm>
            <a:off x="445975" y="871042"/>
            <a:ext cx="11231830" cy="0"/>
          </a:xfrm>
          <a:prstGeom prst="straightConnector1">
            <a:avLst/>
          </a:prstGeom>
          <a:noFill/>
          <a:ln w="9525" cap="flat" cmpd="sng">
            <a:solidFill>
              <a:srgbClr val="BCBEC0"/>
            </a:solidFill>
            <a:prstDash val="solid"/>
            <a:round/>
            <a:headEnd type="none" w="sm" len="sm"/>
            <a:tailEnd type="none" w="sm" len="sm"/>
          </a:ln>
        </p:spPr>
      </p:cxnSp>
      <p:sp>
        <p:nvSpPr>
          <p:cNvPr id="291" name="Google Shape;291;p46"/>
          <p:cNvSpPr txBox="1">
            <a:spLocks noGrp="1"/>
          </p:cNvSpPr>
          <p:nvPr>
            <p:ph type="body" idx="1"/>
          </p:nvPr>
        </p:nvSpPr>
        <p:spPr>
          <a:xfrm>
            <a:off x="8867360" y="5432155"/>
            <a:ext cx="2435640" cy="495836"/>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500"/>
              </a:spcBef>
              <a:spcAft>
                <a:spcPts val="0"/>
              </a:spcAft>
              <a:buClr>
                <a:srgbClr val="5C5F61"/>
              </a:buClr>
              <a:buSzPts val="1167"/>
              <a:buNone/>
              <a:defRPr sz="1167">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2" name="Google Shape;292;p46"/>
          <p:cNvCxnSpPr/>
          <p:nvPr/>
        </p:nvCxnSpPr>
        <p:spPr>
          <a:xfrm>
            <a:off x="444500" y="1750751"/>
            <a:ext cx="11231830" cy="0"/>
          </a:xfrm>
          <a:prstGeom prst="straightConnector1">
            <a:avLst/>
          </a:prstGeom>
          <a:noFill/>
          <a:ln w="9525" cap="flat" cmpd="sng">
            <a:solidFill>
              <a:srgbClr val="BCBEC0"/>
            </a:solidFill>
            <a:prstDash val="solid"/>
            <a:round/>
            <a:headEnd type="none" w="sm" len="sm"/>
            <a:tailEnd type="none" w="sm" len="sm"/>
          </a:ln>
        </p:spPr>
      </p:cxnSp>
      <p:sp>
        <p:nvSpPr>
          <p:cNvPr id="293" name="Google Shape;293;p46"/>
          <p:cNvSpPr txBox="1">
            <a:spLocks noGrp="1"/>
          </p:cNvSpPr>
          <p:nvPr>
            <p:ph type="subTitle" idx="2"/>
          </p:nvPr>
        </p:nvSpPr>
        <p:spPr>
          <a:xfrm>
            <a:off x="596485" y="1026777"/>
            <a:ext cx="10706515" cy="593729"/>
          </a:xfrm>
          <a:prstGeom prst="rect">
            <a:avLst/>
          </a:prstGeom>
          <a:noFill/>
          <a:ln>
            <a:noFill/>
          </a:ln>
        </p:spPr>
        <p:txBody>
          <a:bodyPr spcFirstLastPara="1" wrap="square" lIns="0" tIns="45700" rIns="0" bIns="45700" anchor="t" anchorCtr="0">
            <a:noAutofit/>
          </a:bodyPr>
          <a:lstStyle>
            <a:lvl1pPr lvl="0" algn="l">
              <a:lnSpc>
                <a:spcPct val="110000"/>
              </a:lnSpc>
              <a:spcBef>
                <a:spcPts val="500"/>
              </a:spcBef>
              <a:spcAft>
                <a:spcPts val="0"/>
              </a:spcAft>
              <a:buClr>
                <a:schemeClr val="dk1"/>
              </a:buClr>
              <a:buSzPts val="2800"/>
              <a:buNone/>
              <a:defRPr sz="28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o Page">
  <p:cSld name="Bio Page">
    <p:spTree>
      <p:nvGrpSpPr>
        <p:cNvPr id="1" name="Shape 294"/>
        <p:cNvGrpSpPr/>
        <p:nvPr/>
      </p:nvGrpSpPr>
      <p:grpSpPr>
        <a:xfrm>
          <a:off x="0" y="0"/>
          <a:ext cx="0" cy="0"/>
          <a:chOff x="0" y="0"/>
          <a:chExt cx="0" cy="0"/>
        </a:xfrm>
      </p:grpSpPr>
      <p:sp>
        <p:nvSpPr>
          <p:cNvPr id="295" name="Google Shape;295;p47"/>
          <p:cNvSpPr>
            <a:spLocks noGrp="1"/>
          </p:cNvSpPr>
          <p:nvPr>
            <p:ph type="pic" idx="2"/>
          </p:nvPr>
        </p:nvSpPr>
        <p:spPr>
          <a:xfrm>
            <a:off x="6096000" y="0"/>
            <a:ext cx="6096000" cy="6858000"/>
          </a:xfrm>
          <a:prstGeom prst="rect">
            <a:avLst/>
          </a:prstGeom>
          <a:noFill/>
          <a:ln>
            <a:noFill/>
          </a:ln>
        </p:spPr>
      </p:sp>
      <p:sp>
        <p:nvSpPr>
          <p:cNvPr id="296" name="Google Shape;296;p47"/>
          <p:cNvSpPr txBox="1">
            <a:spLocks noGrp="1"/>
          </p:cNvSpPr>
          <p:nvPr>
            <p:ph type="title"/>
          </p:nvPr>
        </p:nvSpPr>
        <p:spPr>
          <a:xfrm>
            <a:off x="1614716" y="1215572"/>
            <a:ext cx="4027715" cy="1738016"/>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333"/>
              <a:buFont typeface="Arial"/>
              <a:buNone/>
              <a:defRPr sz="3333"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47"/>
          <p:cNvSpPr txBox="1">
            <a:spLocks noGrp="1"/>
          </p:cNvSpPr>
          <p:nvPr>
            <p:ph type="body" idx="1"/>
          </p:nvPr>
        </p:nvSpPr>
        <p:spPr>
          <a:xfrm>
            <a:off x="956353" y="4014110"/>
            <a:ext cx="4686078" cy="20920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1500"/>
              <a:buNone/>
              <a:defRPr sz="1500"/>
            </a:lvl2pPr>
            <a:lvl3pPr marL="1371600" lvl="2" indent="-228600" algn="l">
              <a:lnSpc>
                <a:spcPct val="110000"/>
              </a:lnSpc>
              <a:spcBef>
                <a:spcPts val="333"/>
              </a:spcBef>
              <a:spcAft>
                <a:spcPts val="0"/>
              </a:spcAft>
              <a:buClr>
                <a:schemeClr val="dk1"/>
              </a:buClr>
              <a:buSzPts val="1500"/>
              <a:buNone/>
              <a:defRPr sz="1500"/>
            </a:lvl3pPr>
            <a:lvl4pPr marL="1828800" lvl="3" indent="-228600" algn="l">
              <a:lnSpc>
                <a:spcPct val="110000"/>
              </a:lnSpc>
              <a:spcBef>
                <a:spcPts val="250"/>
              </a:spcBef>
              <a:spcAft>
                <a:spcPts val="0"/>
              </a:spcAft>
              <a:buClr>
                <a:schemeClr val="dk1"/>
              </a:buClr>
              <a:buSzPts val="1500"/>
              <a:buNone/>
              <a:defRPr sz="1500"/>
            </a:lvl4pPr>
            <a:lvl5pPr marL="2286000" lvl="4" indent="-228600" algn="l">
              <a:lnSpc>
                <a:spcPct val="110000"/>
              </a:lnSpc>
              <a:spcBef>
                <a:spcPts val="250"/>
              </a:spcBef>
              <a:spcAft>
                <a:spcPts val="0"/>
              </a:spcAft>
              <a:buClr>
                <a:schemeClr val="dk1"/>
              </a:buClr>
              <a:buSzPts val="1500"/>
              <a:buNone/>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8" name="Google Shape;298;p47"/>
          <p:cNvPicPr preferRelativeResize="0"/>
          <p:nvPr/>
        </p:nvPicPr>
        <p:blipFill rotWithShape="1">
          <a:blip r:embed="rId2">
            <a:alphaModFix/>
          </a:blip>
          <a:srcRect/>
          <a:stretch/>
        </p:blipFill>
        <p:spPr>
          <a:xfrm>
            <a:off x="1101493" y="2485572"/>
            <a:ext cx="385472" cy="392527"/>
          </a:xfrm>
          <a:prstGeom prst="rect">
            <a:avLst/>
          </a:prstGeom>
          <a:noFill/>
          <a:ln>
            <a:noFill/>
          </a:ln>
        </p:spPr>
      </p:pic>
      <p:cxnSp>
        <p:nvCxnSpPr>
          <p:cNvPr id="299" name="Google Shape;299;p47"/>
          <p:cNvCxnSpPr/>
          <p:nvPr/>
        </p:nvCxnSpPr>
        <p:spPr>
          <a:xfrm>
            <a:off x="956353" y="3156858"/>
            <a:ext cx="4613505" cy="0"/>
          </a:xfrm>
          <a:prstGeom prst="straightConnector1">
            <a:avLst/>
          </a:prstGeom>
          <a:noFill/>
          <a:ln w="9525" cap="flat" cmpd="sng">
            <a:solidFill>
              <a:srgbClr val="808285"/>
            </a:solidFill>
            <a:prstDash val="solid"/>
            <a:round/>
            <a:headEnd type="none" w="sm" len="sm"/>
            <a:tailEnd type="none" w="sm" len="sm"/>
          </a:ln>
        </p:spPr>
      </p:cxnSp>
      <p:cxnSp>
        <p:nvCxnSpPr>
          <p:cNvPr id="300" name="Google Shape;300;p47"/>
          <p:cNvCxnSpPr/>
          <p:nvPr/>
        </p:nvCxnSpPr>
        <p:spPr>
          <a:xfrm>
            <a:off x="956353" y="3864429"/>
            <a:ext cx="4613505" cy="0"/>
          </a:xfrm>
          <a:prstGeom prst="straightConnector1">
            <a:avLst/>
          </a:prstGeom>
          <a:noFill/>
          <a:ln w="9525" cap="flat" cmpd="sng">
            <a:solidFill>
              <a:srgbClr val="808285"/>
            </a:solidFill>
            <a:prstDash val="solid"/>
            <a:round/>
            <a:headEnd type="none" w="sm" len="sm"/>
            <a:tailEnd type="none" w="sm" len="sm"/>
          </a:ln>
        </p:spPr>
      </p:cxnSp>
      <p:sp>
        <p:nvSpPr>
          <p:cNvPr id="301" name="Google Shape;301;p47"/>
          <p:cNvSpPr txBox="1">
            <a:spLocks noGrp="1"/>
          </p:cNvSpPr>
          <p:nvPr>
            <p:ph type="body" idx="3"/>
          </p:nvPr>
        </p:nvSpPr>
        <p:spPr>
          <a:xfrm>
            <a:off x="956353" y="3156858"/>
            <a:ext cx="4686078" cy="687928"/>
          </a:xfrm>
          <a:prstGeom prst="rect">
            <a:avLst/>
          </a:prstGeom>
          <a:noFill/>
          <a:ln>
            <a:noFill/>
          </a:ln>
        </p:spPr>
        <p:txBody>
          <a:bodyPr spcFirstLastPara="1" wrap="square" lIns="0" tIns="45700" rIns="0" bIns="45700" anchor="ctr" anchorCtr="0">
            <a:noAutofit/>
          </a:bodyPr>
          <a:lstStyle>
            <a:lvl1pPr marL="457200" lvl="0" indent="-228600" algn="l">
              <a:lnSpc>
                <a:spcPct val="110000"/>
              </a:lnSpc>
              <a:spcBef>
                <a:spcPts val="500"/>
              </a:spcBef>
              <a:spcAft>
                <a:spcPts val="0"/>
              </a:spcAft>
              <a:buClr>
                <a:srgbClr val="808285"/>
              </a:buClr>
              <a:buSzPts val="2000"/>
              <a:buNone/>
              <a:defRPr sz="2000">
                <a:solidFill>
                  <a:srgbClr val="808285"/>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4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tats Page 2">
  <p:cSld name="Stats Page 2">
    <p:spTree>
      <p:nvGrpSpPr>
        <p:cNvPr id="1" name="Shape 303"/>
        <p:cNvGrpSpPr/>
        <p:nvPr/>
      </p:nvGrpSpPr>
      <p:grpSpPr>
        <a:xfrm>
          <a:off x="0" y="0"/>
          <a:ext cx="0" cy="0"/>
          <a:chOff x="0" y="0"/>
          <a:chExt cx="0" cy="0"/>
        </a:xfrm>
      </p:grpSpPr>
      <p:sp>
        <p:nvSpPr>
          <p:cNvPr id="304" name="Google Shape;304;p4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05" name="Google Shape;305;p48"/>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06" name="Google Shape;306;p48"/>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48"/>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48"/>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48"/>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6000"/>
              <a:buNone/>
              <a:defRPr sz="6000"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48"/>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48"/>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48"/>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48"/>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48"/>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48"/>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ats Page 3">
  <p:cSld name="Stats Page 3">
    <p:spTree>
      <p:nvGrpSpPr>
        <p:cNvPr id="1" name="Shape 316"/>
        <p:cNvGrpSpPr/>
        <p:nvPr/>
      </p:nvGrpSpPr>
      <p:grpSpPr>
        <a:xfrm>
          <a:off x="0" y="0"/>
          <a:ext cx="0" cy="0"/>
          <a:chOff x="0" y="0"/>
          <a:chExt cx="0" cy="0"/>
        </a:xfrm>
      </p:grpSpPr>
      <p:sp>
        <p:nvSpPr>
          <p:cNvPr id="317" name="Google Shape;317;p4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p49"/>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49"/>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49"/>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49"/>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0785F2"/>
              </a:buClr>
              <a:buSzPts val="6000"/>
              <a:buNone/>
              <a:defRPr sz="6000" b="1" i="0">
                <a:solidFill>
                  <a:srgbClr val="0785F2"/>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2" name="Google Shape;322;p49"/>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23" name="Google Shape;323;p49"/>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49"/>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49"/>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9"/>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49"/>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49"/>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tats Page 4">
  <p:cSld name="Stats Page 4">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5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p50"/>
          <p:cNvSpPr txBox="1">
            <a:spLocks noGrp="1"/>
          </p:cNvSpPr>
          <p:nvPr>
            <p:ph type="body" idx="1"/>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50"/>
          <p:cNvSpPr txBox="1">
            <a:spLocks noGrp="1"/>
          </p:cNvSpPr>
          <p:nvPr>
            <p:ph type="body" idx="2"/>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50"/>
          <p:cNvSpPr txBox="1">
            <a:spLocks noGrp="1"/>
          </p:cNvSpPr>
          <p:nvPr>
            <p:ph type="body" idx="3"/>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50"/>
          <p:cNvSpPr txBox="1">
            <a:spLocks noGrp="1"/>
          </p:cNvSpPr>
          <p:nvPr>
            <p:ph type="body" idx="4"/>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50"/>
          <p:cNvSpPr txBox="1">
            <a:spLocks noGrp="1"/>
          </p:cNvSpPr>
          <p:nvPr>
            <p:ph type="body" idx="5"/>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0"/>
          <p:cNvSpPr txBox="1">
            <a:spLocks noGrp="1"/>
          </p:cNvSpPr>
          <p:nvPr>
            <p:ph type="body" idx="6"/>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50"/>
          <p:cNvSpPr txBox="1">
            <a:spLocks noGrp="1"/>
          </p:cNvSpPr>
          <p:nvPr>
            <p:ph type="body" idx="7"/>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50"/>
          <p:cNvSpPr txBox="1">
            <a:spLocks noGrp="1"/>
          </p:cNvSpPr>
          <p:nvPr>
            <p:ph type="body" idx="8"/>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50"/>
          <p:cNvSpPr txBox="1">
            <a:spLocks noGrp="1"/>
          </p:cNvSpPr>
          <p:nvPr>
            <p:ph type="body" idx="9"/>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30F298"/>
              </a:buClr>
              <a:buSzPts val="6000"/>
              <a:buNone/>
              <a:defRPr sz="6000" b="1" i="0">
                <a:solidFill>
                  <a:srgbClr val="30F29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1" name="Google Shape;341;p50"/>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444500" y="95251"/>
            <a:ext cx="104749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8" name="Google Shape;78;p28"/>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ats Page 5">
  <p:cSld name="Stats Page 5">
    <p:spTree>
      <p:nvGrpSpPr>
        <p:cNvPr id="1" name="Shape 342"/>
        <p:cNvGrpSpPr/>
        <p:nvPr/>
      </p:nvGrpSpPr>
      <p:grpSpPr>
        <a:xfrm>
          <a:off x="0" y="0"/>
          <a:ext cx="0" cy="0"/>
          <a:chOff x="0" y="0"/>
          <a:chExt cx="0" cy="0"/>
        </a:xfrm>
      </p:grpSpPr>
      <p:sp>
        <p:nvSpPr>
          <p:cNvPr id="343" name="Google Shape;343;p5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4" name="Google Shape;344;p51"/>
          <p:cNvSpPr txBox="1">
            <a:spLocks noGrp="1"/>
          </p:cNvSpPr>
          <p:nvPr>
            <p:ph type="body" idx="1"/>
          </p:nvPr>
        </p:nvSpPr>
        <p:spPr>
          <a:xfrm>
            <a:off x="8265199"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51"/>
          <p:cNvSpPr txBox="1">
            <a:spLocks noGrp="1"/>
          </p:cNvSpPr>
          <p:nvPr>
            <p:ph type="body" idx="2"/>
          </p:nvPr>
        </p:nvSpPr>
        <p:spPr>
          <a:xfrm>
            <a:off x="5035771" y="562429"/>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51"/>
          <p:cNvSpPr txBox="1">
            <a:spLocks noGrp="1"/>
          </p:cNvSpPr>
          <p:nvPr>
            <p:ph type="body" idx="3"/>
          </p:nvPr>
        </p:nvSpPr>
        <p:spPr>
          <a:xfrm>
            <a:off x="8265199"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51"/>
          <p:cNvSpPr txBox="1">
            <a:spLocks noGrp="1"/>
          </p:cNvSpPr>
          <p:nvPr>
            <p:ph type="body" idx="4"/>
          </p:nvPr>
        </p:nvSpPr>
        <p:spPr>
          <a:xfrm>
            <a:off x="5035771" y="301171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FFC628"/>
              </a:buClr>
              <a:buSzPts val="6000"/>
              <a:buNone/>
              <a:defRPr sz="6000" b="1" i="0">
                <a:solidFill>
                  <a:srgbClr val="FFC628"/>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8" name="Google Shape;348;p51"/>
          <p:cNvCxnSpPr/>
          <p:nvPr/>
        </p:nvCxnSpPr>
        <p:spPr>
          <a:xfrm>
            <a:off x="445975" y="1397000"/>
            <a:ext cx="4268093" cy="0"/>
          </a:xfrm>
          <a:prstGeom prst="straightConnector1">
            <a:avLst/>
          </a:prstGeom>
          <a:noFill/>
          <a:ln w="9525" cap="flat" cmpd="sng">
            <a:solidFill>
              <a:srgbClr val="BCBEC0"/>
            </a:solidFill>
            <a:prstDash val="solid"/>
            <a:round/>
            <a:headEnd type="none" w="sm" len="sm"/>
            <a:tailEnd type="none" w="sm" len="sm"/>
          </a:ln>
        </p:spPr>
      </p:cxnSp>
      <p:sp>
        <p:nvSpPr>
          <p:cNvPr id="349" name="Google Shape;349;p51"/>
          <p:cNvSpPr txBox="1">
            <a:spLocks noGrp="1"/>
          </p:cNvSpPr>
          <p:nvPr>
            <p:ph type="title"/>
          </p:nvPr>
        </p:nvSpPr>
        <p:spPr>
          <a:xfrm>
            <a:off x="445976" y="203249"/>
            <a:ext cx="4228190" cy="115178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51"/>
          <p:cNvSpPr txBox="1">
            <a:spLocks noGrp="1"/>
          </p:cNvSpPr>
          <p:nvPr>
            <p:ph type="body" idx="5"/>
          </p:nvPr>
        </p:nvSpPr>
        <p:spPr>
          <a:xfrm>
            <a:off x="445974" y="1518617"/>
            <a:ext cx="4228189" cy="35968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400"/>
              <a:buNone/>
              <a:defRPr sz="24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1"/>
          <p:cNvSpPr txBox="1">
            <a:spLocks noGrp="1"/>
          </p:cNvSpPr>
          <p:nvPr>
            <p:ph type="body" idx="6"/>
          </p:nvPr>
        </p:nvSpPr>
        <p:spPr>
          <a:xfrm>
            <a:off x="8278463"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51"/>
          <p:cNvSpPr txBox="1">
            <a:spLocks noGrp="1"/>
          </p:cNvSpPr>
          <p:nvPr>
            <p:ph type="body" idx="7"/>
          </p:nvPr>
        </p:nvSpPr>
        <p:spPr>
          <a:xfrm>
            <a:off x="5049034" y="1355033"/>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51"/>
          <p:cNvSpPr txBox="1">
            <a:spLocks noGrp="1"/>
          </p:cNvSpPr>
          <p:nvPr>
            <p:ph type="body" idx="8"/>
          </p:nvPr>
        </p:nvSpPr>
        <p:spPr>
          <a:xfrm>
            <a:off x="8278463"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1"/>
          <p:cNvSpPr txBox="1">
            <a:spLocks noGrp="1"/>
          </p:cNvSpPr>
          <p:nvPr>
            <p:ph type="body" idx="9"/>
          </p:nvPr>
        </p:nvSpPr>
        <p:spPr>
          <a:xfrm>
            <a:off x="5049034" y="3804320"/>
            <a:ext cx="286782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200"/>
              <a:buNone/>
              <a:defRPr sz="12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603250" y="97198"/>
            <a:ext cx="10699750" cy="76005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Arial"/>
              <a:buNone/>
              <a:defRPr sz="36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52"/>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58" name="Google Shape;358;p52"/>
          <p:cNvCxnSpPr/>
          <p:nvPr/>
        </p:nvCxnSpPr>
        <p:spPr>
          <a:xfrm>
            <a:off x="445975" y="870489"/>
            <a:ext cx="11231830" cy="0"/>
          </a:xfrm>
          <a:prstGeom prst="straightConnector1">
            <a:avLst/>
          </a:prstGeom>
          <a:noFill/>
          <a:ln w="9525" cap="flat" cmpd="sng">
            <a:solidFill>
              <a:srgbClr val="BCBEC0"/>
            </a:solidFill>
            <a:prstDash val="solid"/>
            <a:round/>
            <a:headEnd type="none" w="sm" len="sm"/>
            <a:tailEnd type="none" w="sm" len="sm"/>
          </a:ln>
        </p:spPr>
      </p:cxnSp>
      <p:sp>
        <p:nvSpPr>
          <p:cNvPr id="359" name="Google Shape;359;p52"/>
          <p:cNvSpPr txBox="1">
            <a:spLocks noGrp="1"/>
          </p:cNvSpPr>
          <p:nvPr>
            <p:ph type="body" idx="1"/>
          </p:nvPr>
        </p:nvSpPr>
        <p:spPr>
          <a:xfrm>
            <a:off x="60801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2"/>
          <p:cNvSpPr txBox="1">
            <a:spLocks noGrp="1"/>
          </p:cNvSpPr>
          <p:nvPr>
            <p:ph type="body" idx="2"/>
          </p:nvPr>
        </p:nvSpPr>
        <p:spPr>
          <a:xfrm>
            <a:off x="60801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2"/>
          <p:cNvSpPr txBox="1">
            <a:spLocks noGrp="1"/>
          </p:cNvSpPr>
          <p:nvPr>
            <p:ph type="body" idx="3"/>
          </p:nvPr>
        </p:nvSpPr>
        <p:spPr>
          <a:xfrm>
            <a:off x="4579654"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52"/>
          <p:cNvSpPr txBox="1">
            <a:spLocks noGrp="1"/>
          </p:cNvSpPr>
          <p:nvPr>
            <p:ph type="body" idx="4"/>
          </p:nvPr>
        </p:nvSpPr>
        <p:spPr>
          <a:xfrm>
            <a:off x="457965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52"/>
          <p:cNvSpPr txBox="1">
            <a:spLocks noGrp="1"/>
          </p:cNvSpPr>
          <p:nvPr>
            <p:ph type="body" idx="5"/>
          </p:nvPr>
        </p:nvSpPr>
        <p:spPr>
          <a:xfrm>
            <a:off x="8406891"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52"/>
          <p:cNvSpPr txBox="1">
            <a:spLocks noGrp="1"/>
          </p:cNvSpPr>
          <p:nvPr>
            <p:ph type="body" idx="6"/>
          </p:nvPr>
        </p:nvSpPr>
        <p:spPr>
          <a:xfrm>
            <a:off x="8406891"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52"/>
          <p:cNvSpPr txBox="1">
            <a:spLocks noGrp="1"/>
          </p:cNvSpPr>
          <p:nvPr>
            <p:ph type="body" idx="7"/>
          </p:nvPr>
        </p:nvSpPr>
        <p:spPr>
          <a:xfrm>
            <a:off x="60801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2"/>
          <p:cNvSpPr txBox="1">
            <a:spLocks noGrp="1"/>
          </p:cNvSpPr>
          <p:nvPr>
            <p:ph type="body" idx="8"/>
          </p:nvPr>
        </p:nvSpPr>
        <p:spPr>
          <a:xfrm>
            <a:off x="60801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52"/>
          <p:cNvSpPr txBox="1">
            <a:spLocks noGrp="1"/>
          </p:cNvSpPr>
          <p:nvPr>
            <p:ph type="body" idx="9"/>
          </p:nvPr>
        </p:nvSpPr>
        <p:spPr>
          <a:xfrm>
            <a:off x="4579654"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2"/>
          <p:cNvSpPr txBox="1">
            <a:spLocks noGrp="1"/>
          </p:cNvSpPr>
          <p:nvPr>
            <p:ph type="body" idx="13"/>
          </p:nvPr>
        </p:nvSpPr>
        <p:spPr>
          <a:xfrm>
            <a:off x="457965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52"/>
          <p:cNvSpPr txBox="1">
            <a:spLocks noGrp="1"/>
          </p:cNvSpPr>
          <p:nvPr>
            <p:ph type="body" idx="14"/>
          </p:nvPr>
        </p:nvSpPr>
        <p:spPr>
          <a:xfrm>
            <a:off x="8406891"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52"/>
          <p:cNvSpPr txBox="1">
            <a:spLocks noGrp="1"/>
          </p:cNvSpPr>
          <p:nvPr>
            <p:ph type="body" idx="15"/>
          </p:nvPr>
        </p:nvSpPr>
        <p:spPr>
          <a:xfrm>
            <a:off x="8406891"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nfo slide 2">
  <p:cSld name="Info slide 2">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xfrm>
            <a:off x="60325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5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374" name="Google Shape;374;p5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375" name="Google Shape;375;p53"/>
          <p:cNvSpPr txBox="1">
            <a:spLocks noGrp="1"/>
          </p:cNvSpPr>
          <p:nvPr>
            <p:ph type="body" idx="1"/>
          </p:nvPr>
        </p:nvSpPr>
        <p:spPr>
          <a:xfrm>
            <a:off x="611040"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53"/>
          <p:cNvSpPr txBox="1">
            <a:spLocks noGrp="1"/>
          </p:cNvSpPr>
          <p:nvPr>
            <p:ph type="body" idx="2"/>
          </p:nvPr>
        </p:nvSpPr>
        <p:spPr>
          <a:xfrm>
            <a:off x="611040"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53"/>
          <p:cNvSpPr txBox="1">
            <a:spLocks noGrp="1"/>
          </p:cNvSpPr>
          <p:nvPr>
            <p:ph type="body" idx="3"/>
          </p:nvPr>
        </p:nvSpPr>
        <p:spPr>
          <a:xfrm>
            <a:off x="4582677"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53"/>
          <p:cNvSpPr txBox="1">
            <a:spLocks noGrp="1"/>
          </p:cNvSpPr>
          <p:nvPr>
            <p:ph type="body" idx="4"/>
          </p:nvPr>
        </p:nvSpPr>
        <p:spPr>
          <a:xfrm>
            <a:off x="4582677"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3"/>
          <p:cNvSpPr txBox="1">
            <a:spLocks noGrp="1"/>
          </p:cNvSpPr>
          <p:nvPr>
            <p:ph type="body" idx="5"/>
          </p:nvPr>
        </p:nvSpPr>
        <p:spPr>
          <a:xfrm>
            <a:off x="8409915"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53"/>
          <p:cNvSpPr txBox="1">
            <a:spLocks noGrp="1"/>
          </p:cNvSpPr>
          <p:nvPr>
            <p:ph type="body" idx="6"/>
          </p:nvPr>
        </p:nvSpPr>
        <p:spPr>
          <a:xfrm>
            <a:off x="8409914" y="1401346"/>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53"/>
          <p:cNvSpPr txBox="1">
            <a:spLocks noGrp="1"/>
          </p:cNvSpPr>
          <p:nvPr>
            <p:ph type="body" idx="7"/>
          </p:nvPr>
        </p:nvSpPr>
        <p:spPr>
          <a:xfrm>
            <a:off x="611040"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53"/>
          <p:cNvSpPr txBox="1">
            <a:spLocks noGrp="1"/>
          </p:cNvSpPr>
          <p:nvPr>
            <p:ph type="body" idx="8"/>
          </p:nvPr>
        </p:nvSpPr>
        <p:spPr>
          <a:xfrm>
            <a:off x="611040"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53"/>
          <p:cNvSpPr txBox="1">
            <a:spLocks noGrp="1"/>
          </p:cNvSpPr>
          <p:nvPr>
            <p:ph type="body" idx="9"/>
          </p:nvPr>
        </p:nvSpPr>
        <p:spPr>
          <a:xfrm>
            <a:off x="4582677"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53"/>
          <p:cNvSpPr txBox="1">
            <a:spLocks noGrp="1"/>
          </p:cNvSpPr>
          <p:nvPr>
            <p:ph type="body" idx="13"/>
          </p:nvPr>
        </p:nvSpPr>
        <p:spPr>
          <a:xfrm>
            <a:off x="4582677"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53"/>
          <p:cNvSpPr txBox="1">
            <a:spLocks noGrp="1"/>
          </p:cNvSpPr>
          <p:nvPr>
            <p:ph type="body" idx="14"/>
          </p:nvPr>
        </p:nvSpPr>
        <p:spPr>
          <a:xfrm>
            <a:off x="8409915"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53"/>
          <p:cNvSpPr txBox="1">
            <a:spLocks noGrp="1"/>
          </p:cNvSpPr>
          <p:nvPr>
            <p:ph type="body" idx="15"/>
          </p:nvPr>
        </p:nvSpPr>
        <p:spPr>
          <a:xfrm>
            <a:off x="8409914" y="3841561"/>
            <a:ext cx="2867823" cy="792604"/>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0"/>
              </a:spcBef>
              <a:spcAft>
                <a:spcPts val="0"/>
              </a:spcAft>
              <a:buClr>
                <a:srgbClr val="0563B5"/>
              </a:buClr>
              <a:buSzPts val="2667"/>
              <a:buNone/>
              <a:defRPr sz="2667" b="1" i="0">
                <a:solidFill>
                  <a:srgbClr val="0563B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Info slide 2">
  <p:cSld name="1_Info slide 2">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444500" y="95251"/>
            <a:ext cx="1069975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200"/>
              <a:buFont typeface="DM Sans"/>
              <a:buNone/>
              <a:defRPr sz="32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5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0" name="Google Shape;390;p54"/>
          <p:cNvSpPr txBox="1">
            <a:spLocks noGrp="1"/>
          </p:cNvSpPr>
          <p:nvPr>
            <p:ph type="body" idx="1"/>
          </p:nvPr>
        </p:nvSpPr>
        <p:spPr>
          <a:xfrm>
            <a:off x="611582"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54"/>
          <p:cNvSpPr txBox="1">
            <a:spLocks noGrp="1"/>
          </p:cNvSpPr>
          <p:nvPr>
            <p:ph type="body" idx="2"/>
          </p:nvPr>
        </p:nvSpPr>
        <p:spPr>
          <a:xfrm>
            <a:off x="611582"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54"/>
          <p:cNvSpPr txBox="1">
            <a:spLocks noGrp="1"/>
          </p:cNvSpPr>
          <p:nvPr>
            <p:ph type="body" idx="3"/>
          </p:nvPr>
        </p:nvSpPr>
        <p:spPr>
          <a:xfrm>
            <a:off x="4583219"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54"/>
          <p:cNvSpPr txBox="1">
            <a:spLocks noGrp="1"/>
          </p:cNvSpPr>
          <p:nvPr>
            <p:ph type="body" idx="4"/>
          </p:nvPr>
        </p:nvSpPr>
        <p:spPr>
          <a:xfrm>
            <a:off x="4583219"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54"/>
          <p:cNvSpPr txBox="1">
            <a:spLocks noGrp="1"/>
          </p:cNvSpPr>
          <p:nvPr>
            <p:ph type="body" idx="5"/>
          </p:nvPr>
        </p:nvSpPr>
        <p:spPr>
          <a:xfrm>
            <a:off x="8410456" y="2193949"/>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54"/>
          <p:cNvSpPr txBox="1">
            <a:spLocks noGrp="1"/>
          </p:cNvSpPr>
          <p:nvPr>
            <p:ph type="body" idx="6"/>
          </p:nvPr>
        </p:nvSpPr>
        <p:spPr>
          <a:xfrm>
            <a:off x="8410456" y="1401346"/>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54"/>
          <p:cNvSpPr txBox="1">
            <a:spLocks noGrp="1"/>
          </p:cNvSpPr>
          <p:nvPr>
            <p:ph type="body" idx="7"/>
          </p:nvPr>
        </p:nvSpPr>
        <p:spPr>
          <a:xfrm>
            <a:off x="611582"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7" name="Google Shape;397;p54"/>
          <p:cNvSpPr txBox="1">
            <a:spLocks noGrp="1"/>
          </p:cNvSpPr>
          <p:nvPr>
            <p:ph type="body" idx="8"/>
          </p:nvPr>
        </p:nvSpPr>
        <p:spPr>
          <a:xfrm>
            <a:off x="611582"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54"/>
          <p:cNvSpPr txBox="1">
            <a:spLocks noGrp="1"/>
          </p:cNvSpPr>
          <p:nvPr>
            <p:ph type="body" idx="9"/>
          </p:nvPr>
        </p:nvSpPr>
        <p:spPr>
          <a:xfrm>
            <a:off x="4583219"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54"/>
          <p:cNvSpPr txBox="1">
            <a:spLocks noGrp="1"/>
          </p:cNvSpPr>
          <p:nvPr>
            <p:ph type="body" idx="13"/>
          </p:nvPr>
        </p:nvSpPr>
        <p:spPr>
          <a:xfrm>
            <a:off x="4583219"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54"/>
          <p:cNvSpPr txBox="1">
            <a:spLocks noGrp="1"/>
          </p:cNvSpPr>
          <p:nvPr>
            <p:ph type="body" idx="14"/>
          </p:nvPr>
        </p:nvSpPr>
        <p:spPr>
          <a:xfrm>
            <a:off x="8410456" y="4634165"/>
            <a:ext cx="2881086"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54"/>
          <p:cNvSpPr txBox="1">
            <a:spLocks noGrp="1"/>
          </p:cNvSpPr>
          <p:nvPr>
            <p:ph type="body" idx="15"/>
          </p:nvPr>
        </p:nvSpPr>
        <p:spPr>
          <a:xfrm>
            <a:off x="8410456" y="3841561"/>
            <a:ext cx="2867823"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2" name="Google Shape;402;p54"/>
          <p:cNvCxnSpPr/>
          <p:nvPr/>
        </p:nvCxnSpPr>
        <p:spPr>
          <a:xfrm>
            <a:off x="445975" y="857573"/>
            <a:ext cx="1123183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fo Slide Split 1">
  <p:cSld name="Info Slide Split 1">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p5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06" name="Google Shape;406;p55"/>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407" name="Google Shape;407;p55"/>
          <p:cNvSpPr txBox="1">
            <a:spLocks noGrp="1"/>
          </p:cNvSpPr>
          <p:nvPr>
            <p:ph type="body" idx="1"/>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55"/>
          <p:cNvSpPr txBox="1">
            <a:spLocks noGrp="1"/>
          </p:cNvSpPr>
          <p:nvPr>
            <p:ph type="body" idx="2"/>
          </p:nvPr>
        </p:nvSpPr>
        <p:spPr>
          <a:xfrm>
            <a:off x="603250" y="1397001"/>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55"/>
          <p:cNvSpPr txBox="1">
            <a:spLocks noGrp="1"/>
          </p:cNvSpPr>
          <p:nvPr>
            <p:ph type="body" idx="3"/>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55"/>
          <p:cNvSpPr txBox="1">
            <a:spLocks noGrp="1"/>
          </p:cNvSpPr>
          <p:nvPr>
            <p:ph type="body" idx="4"/>
          </p:nvPr>
        </p:nvSpPr>
        <p:spPr>
          <a:xfrm>
            <a:off x="4426915" y="1397244"/>
            <a:ext cx="31637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55"/>
          <p:cNvSpPr txBox="1">
            <a:spLocks noGrp="1"/>
          </p:cNvSpPr>
          <p:nvPr>
            <p:ph type="body" idx="5"/>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55"/>
          <p:cNvSpPr txBox="1">
            <a:spLocks noGrp="1"/>
          </p:cNvSpPr>
          <p:nvPr>
            <p:ph type="body" idx="6"/>
          </p:nvPr>
        </p:nvSpPr>
        <p:spPr>
          <a:xfrm>
            <a:off x="8250582" y="1397001"/>
            <a:ext cx="3019365"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rgbClr val="5C5F61"/>
              </a:buClr>
              <a:buSzPts val="2667"/>
              <a:buNone/>
              <a:defRPr sz="2667" b="1" i="0">
                <a:solidFill>
                  <a:srgbClr val="5C5F6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3" name="Google Shape;413;p55"/>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414" name="Google Shape;414;p55"/>
          <p:cNvSpPr txBox="1">
            <a:spLocks noGrp="1"/>
          </p:cNvSpPr>
          <p:nvPr>
            <p:ph type="body" idx="7"/>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Info Slide Split 1">
  <p:cSld name="1_Info Slide Split 1">
    <p:spTree>
      <p:nvGrpSpPr>
        <p:cNvPr id="1" name="Shape 415"/>
        <p:cNvGrpSpPr/>
        <p:nvPr/>
      </p:nvGrpSpPr>
      <p:grpSpPr>
        <a:xfrm>
          <a:off x="0" y="0"/>
          <a:ext cx="0" cy="0"/>
          <a:chOff x="0" y="0"/>
          <a:chExt cx="0" cy="0"/>
        </a:xfrm>
      </p:grpSpPr>
      <p:sp>
        <p:nvSpPr>
          <p:cNvPr id="416" name="Google Shape;416;p56"/>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7" name="Google Shape;417;p56"/>
          <p:cNvCxnSpPr/>
          <p:nvPr/>
        </p:nvCxnSpPr>
        <p:spPr>
          <a:xfrm>
            <a:off x="445975" y="852136"/>
            <a:ext cx="11231830" cy="0"/>
          </a:xfrm>
          <a:prstGeom prst="straightConnector1">
            <a:avLst/>
          </a:prstGeom>
          <a:noFill/>
          <a:ln w="9525" cap="flat" cmpd="sng">
            <a:solidFill>
              <a:srgbClr val="BCBEC0"/>
            </a:solidFill>
            <a:prstDash val="solid"/>
            <a:round/>
            <a:headEnd type="none" w="sm" len="sm"/>
            <a:tailEnd type="none" w="sm" len="sm"/>
          </a:ln>
        </p:spPr>
      </p:cxnSp>
      <p:sp>
        <p:nvSpPr>
          <p:cNvPr id="418" name="Google Shape;418;p56"/>
          <p:cNvSpPr txBox="1">
            <a:spLocks noGrp="1"/>
          </p:cNvSpPr>
          <p:nvPr>
            <p:ph type="body" idx="1"/>
          </p:nvPr>
        </p:nvSpPr>
        <p:spPr>
          <a:xfrm>
            <a:off x="603250"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56"/>
          <p:cNvSpPr txBox="1">
            <a:spLocks noGrp="1"/>
          </p:cNvSpPr>
          <p:nvPr>
            <p:ph type="body" idx="2"/>
          </p:nvPr>
        </p:nvSpPr>
        <p:spPr>
          <a:xfrm>
            <a:off x="4426909" y="1397001"/>
            <a:ext cx="3163759"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56"/>
          <p:cNvSpPr txBox="1">
            <a:spLocks noGrp="1"/>
          </p:cNvSpPr>
          <p:nvPr>
            <p:ph type="body" idx="3"/>
          </p:nvPr>
        </p:nvSpPr>
        <p:spPr>
          <a:xfrm>
            <a:off x="8245135" y="1397001"/>
            <a:ext cx="303262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5"/>
              </a:buClr>
              <a:buSzPts val="2667"/>
              <a:buNone/>
              <a:defRPr sz="2667" b="1" i="0">
                <a:solidFill>
                  <a:schemeClr val="accent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1" name="Google Shape;421;p56"/>
          <p:cNvCxnSpPr/>
          <p:nvPr/>
        </p:nvCxnSpPr>
        <p:spPr>
          <a:xfrm>
            <a:off x="445975" y="4174228"/>
            <a:ext cx="11231830" cy="0"/>
          </a:xfrm>
          <a:prstGeom prst="straightConnector1">
            <a:avLst/>
          </a:prstGeom>
          <a:noFill/>
          <a:ln w="9525" cap="flat" cmpd="sng">
            <a:solidFill>
              <a:srgbClr val="BCBEC0"/>
            </a:solidFill>
            <a:prstDash val="solid"/>
            <a:round/>
            <a:headEnd type="none" w="sm" len="sm"/>
            <a:tailEnd type="none" w="sm" len="sm"/>
          </a:ln>
        </p:spPr>
      </p:cxnSp>
      <p:sp>
        <p:nvSpPr>
          <p:cNvPr id="422" name="Google Shape;422;p56"/>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56"/>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56"/>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56"/>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5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fo Slide Split 3">
  <p:cSld name="Info Slide Split 3">
    <p:spTree>
      <p:nvGrpSpPr>
        <p:cNvPr id="1" name="Shape 427"/>
        <p:cNvGrpSpPr/>
        <p:nvPr/>
      </p:nvGrpSpPr>
      <p:grpSpPr>
        <a:xfrm>
          <a:off x="0" y="0"/>
          <a:ext cx="0" cy="0"/>
          <a:chOff x="0" y="0"/>
          <a:chExt cx="0" cy="0"/>
        </a:xfrm>
      </p:grpSpPr>
      <p:sp>
        <p:nvSpPr>
          <p:cNvPr id="428" name="Google Shape;428;p57"/>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29" name="Google Shape;429;p57"/>
          <p:cNvCxnSpPr/>
          <p:nvPr/>
        </p:nvCxnSpPr>
        <p:spPr>
          <a:xfrm>
            <a:off x="445975" y="863594"/>
            <a:ext cx="11231830" cy="0"/>
          </a:xfrm>
          <a:prstGeom prst="straightConnector1">
            <a:avLst/>
          </a:prstGeom>
          <a:noFill/>
          <a:ln w="9525" cap="flat" cmpd="sng">
            <a:solidFill>
              <a:srgbClr val="BCBEC0"/>
            </a:solidFill>
            <a:prstDash val="solid"/>
            <a:round/>
            <a:headEnd type="none" w="sm" len="sm"/>
            <a:tailEnd type="none" w="sm" len="sm"/>
          </a:ln>
        </p:spPr>
      </p:cxnSp>
      <p:sp>
        <p:nvSpPr>
          <p:cNvPr id="430" name="Google Shape;430;p57"/>
          <p:cNvSpPr txBox="1">
            <a:spLocks noGrp="1"/>
          </p:cNvSpPr>
          <p:nvPr>
            <p:ph type="body" idx="1"/>
          </p:nvPr>
        </p:nvSpPr>
        <p:spPr>
          <a:xfrm>
            <a:off x="603250" y="1397001"/>
            <a:ext cx="3163758"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57"/>
          <p:cNvSpPr txBox="1">
            <a:spLocks noGrp="1"/>
          </p:cNvSpPr>
          <p:nvPr>
            <p:ph type="body" idx="2"/>
          </p:nvPr>
        </p:nvSpPr>
        <p:spPr>
          <a:xfrm>
            <a:off x="4426913" y="1397001"/>
            <a:ext cx="3163764"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57"/>
          <p:cNvSpPr txBox="1">
            <a:spLocks noGrp="1"/>
          </p:cNvSpPr>
          <p:nvPr>
            <p:ph type="body" idx="3"/>
          </p:nvPr>
        </p:nvSpPr>
        <p:spPr>
          <a:xfrm>
            <a:off x="8250578" y="1397001"/>
            <a:ext cx="3019370" cy="792604"/>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0"/>
              </a:spcBef>
              <a:spcAft>
                <a:spcPts val="0"/>
              </a:spcAft>
              <a:buClr>
                <a:schemeClr val="accent4"/>
              </a:buClr>
              <a:buSzPts val="2667"/>
              <a:buNone/>
              <a:defRPr sz="2667" b="1" i="0">
                <a:solidFill>
                  <a:schemeClr val="accent4"/>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3" name="Google Shape;433;p57"/>
          <p:cNvCxnSpPr/>
          <p:nvPr/>
        </p:nvCxnSpPr>
        <p:spPr>
          <a:xfrm>
            <a:off x="445975" y="3784633"/>
            <a:ext cx="11231830" cy="0"/>
          </a:xfrm>
          <a:prstGeom prst="straightConnector1">
            <a:avLst/>
          </a:prstGeom>
          <a:noFill/>
          <a:ln w="9525" cap="flat" cmpd="sng">
            <a:solidFill>
              <a:srgbClr val="BCBEC0"/>
            </a:solidFill>
            <a:prstDash val="solid"/>
            <a:round/>
            <a:headEnd type="none" w="sm" len="sm"/>
            <a:tailEnd type="none" w="sm" len="sm"/>
          </a:ln>
        </p:spPr>
      </p:cxnSp>
      <p:sp>
        <p:nvSpPr>
          <p:cNvPr id="434" name="Google Shape;434;p57"/>
          <p:cNvSpPr txBox="1">
            <a:spLocks noGrp="1"/>
          </p:cNvSpPr>
          <p:nvPr>
            <p:ph type="body" idx="4"/>
          </p:nvPr>
        </p:nvSpPr>
        <p:spPr>
          <a:xfrm>
            <a:off x="603250" y="4370669"/>
            <a:ext cx="10699750" cy="155732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57"/>
          <p:cNvSpPr txBox="1">
            <a:spLocks noGrp="1"/>
          </p:cNvSpPr>
          <p:nvPr>
            <p:ph type="body" idx="5"/>
          </p:nvPr>
        </p:nvSpPr>
        <p:spPr>
          <a:xfrm>
            <a:off x="603250" y="2189604"/>
            <a:ext cx="3163764"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57"/>
          <p:cNvSpPr txBox="1">
            <a:spLocks noGrp="1"/>
          </p:cNvSpPr>
          <p:nvPr>
            <p:ph type="body" idx="6"/>
          </p:nvPr>
        </p:nvSpPr>
        <p:spPr>
          <a:xfrm>
            <a:off x="4426914" y="2189847"/>
            <a:ext cx="3163763"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57"/>
          <p:cNvSpPr txBox="1">
            <a:spLocks noGrp="1"/>
          </p:cNvSpPr>
          <p:nvPr>
            <p:ph type="body" idx="7"/>
          </p:nvPr>
        </p:nvSpPr>
        <p:spPr>
          <a:xfrm>
            <a:off x="8250582" y="2189604"/>
            <a:ext cx="3032629" cy="129382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400"/>
              <a:buNone/>
              <a:defRPr sz="14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57"/>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wo Columns w/arrow 2">
  <p:cSld name="2_Two Columns w/arrow 2">
    <p:spTree>
      <p:nvGrpSpPr>
        <p:cNvPr id="1" name="Shape 439"/>
        <p:cNvGrpSpPr/>
        <p:nvPr/>
      </p:nvGrpSpPr>
      <p:grpSpPr>
        <a:xfrm>
          <a:off x="0" y="0"/>
          <a:ext cx="0" cy="0"/>
          <a:chOff x="0" y="0"/>
          <a:chExt cx="0" cy="0"/>
        </a:xfrm>
      </p:grpSpPr>
      <p:sp>
        <p:nvSpPr>
          <p:cNvPr id="440" name="Google Shape;440;p59"/>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1" name="Google Shape;441;p59"/>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2" name="Google Shape;442;p59"/>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443" name="Google Shape;443;p59"/>
          <p:cNvGrpSpPr/>
          <p:nvPr/>
        </p:nvGrpSpPr>
        <p:grpSpPr>
          <a:xfrm>
            <a:off x="481582" y="896740"/>
            <a:ext cx="430723" cy="760860"/>
            <a:chOff x="5962307" y="432768"/>
            <a:chExt cx="1057621" cy="1754327"/>
          </a:xfrm>
        </p:grpSpPr>
        <p:sp>
          <p:nvSpPr>
            <p:cNvPr id="444" name="Google Shape;444;p59"/>
            <p:cNvSpPr/>
            <p:nvPr/>
          </p:nvSpPr>
          <p:spPr>
            <a:xfrm rot="8100000">
              <a:off x="5871258" y="1536756"/>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445" name="Google Shape;445;p59"/>
            <p:cNvSpPr/>
            <p:nvPr/>
          </p:nvSpPr>
          <p:spPr>
            <a:xfrm rot="-8100000">
              <a:off x="5880397" y="830911"/>
              <a:ext cx="1230581" cy="2521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446" name="Google Shape;446;p5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ext Arrow 1">
  <p:cSld name="Title Text Arrow 1">
    <p:spTree>
      <p:nvGrpSpPr>
        <p:cNvPr id="1" name="Shape 447"/>
        <p:cNvGrpSpPr/>
        <p:nvPr/>
      </p:nvGrpSpPr>
      <p:grpSpPr>
        <a:xfrm>
          <a:off x="0" y="0"/>
          <a:ext cx="0" cy="0"/>
          <a:chOff x="0" y="0"/>
          <a:chExt cx="0" cy="0"/>
        </a:xfrm>
      </p:grpSpPr>
      <p:sp>
        <p:nvSpPr>
          <p:cNvPr id="448" name="Google Shape;448;p6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9" name="Google Shape;449;p61"/>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0" name="Google Shape;450;p61"/>
          <p:cNvCxnSpPr/>
          <p:nvPr/>
        </p:nvCxnSpPr>
        <p:spPr>
          <a:xfrm>
            <a:off x="445975" y="862557"/>
            <a:ext cx="11231830" cy="0"/>
          </a:xfrm>
          <a:prstGeom prst="straightConnector1">
            <a:avLst/>
          </a:prstGeom>
          <a:noFill/>
          <a:ln w="9525" cap="flat" cmpd="sng">
            <a:solidFill>
              <a:srgbClr val="BCBEC0"/>
            </a:solidFill>
            <a:prstDash val="solid"/>
            <a:round/>
            <a:headEnd type="none" w="sm" len="sm"/>
            <a:tailEnd type="none" w="sm" len="sm"/>
          </a:ln>
        </p:spPr>
      </p:cxnSp>
      <p:grpSp>
        <p:nvGrpSpPr>
          <p:cNvPr id="451" name="Google Shape;451;p61"/>
          <p:cNvGrpSpPr/>
          <p:nvPr/>
        </p:nvGrpSpPr>
        <p:grpSpPr>
          <a:xfrm>
            <a:off x="3422804" y="1672557"/>
            <a:ext cx="1129749" cy="1873970"/>
            <a:chOff x="5962307" y="432768"/>
            <a:chExt cx="1057621" cy="1754327"/>
          </a:xfrm>
        </p:grpSpPr>
        <p:sp>
          <p:nvSpPr>
            <p:cNvPr id="452" name="Google Shape;452;p61"/>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53" name="Google Shape;453;p61"/>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454" name="Google Shape;454;p6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Text Arrow 2">
  <p:cSld name="Title Text Arrow 2">
    <p:spTree>
      <p:nvGrpSpPr>
        <p:cNvPr id="1" name="Shape 455"/>
        <p:cNvGrpSpPr/>
        <p:nvPr/>
      </p:nvGrpSpPr>
      <p:grpSpPr>
        <a:xfrm>
          <a:off x="0" y="0"/>
          <a:ext cx="0" cy="0"/>
          <a:chOff x="0" y="0"/>
          <a:chExt cx="0" cy="0"/>
        </a:xfrm>
      </p:grpSpPr>
      <p:sp>
        <p:nvSpPr>
          <p:cNvPr id="456" name="Google Shape;456;p62"/>
          <p:cNvSpPr txBox="1">
            <a:spLocks noGrp="1"/>
          </p:cNvSpPr>
          <p:nvPr>
            <p:ph type="sldNum" idx="12"/>
          </p:nvPr>
        </p:nvSpPr>
        <p:spPr>
          <a:xfrm>
            <a:off x="9526815" y="6349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57" name="Google Shape;457;p62"/>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458" name="Google Shape;458;p62"/>
          <p:cNvGrpSpPr/>
          <p:nvPr/>
        </p:nvGrpSpPr>
        <p:grpSpPr>
          <a:xfrm>
            <a:off x="3410804" y="1672557"/>
            <a:ext cx="1129749" cy="1873970"/>
            <a:chOff x="5962307" y="432768"/>
            <a:chExt cx="1057621" cy="1754327"/>
          </a:xfrm>
        </p:grpSpPr>
        <p:sp>
          <p:nvSpPr>
            <p:cNvPr id="459" name="Google Shape;459;p62"/>
            <p:cNvSpPr/>
            <p:nvPr/>
          </p:nvSpPr>
          <p:spPr>
            <a:xfrm rot="8100000">
              <a:off x="5871258" y="1536756"/>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0" name="Google Shape;460;p62"/>
            <p:cNvSpPr/>
            <p:nvPr/>
          </p:nvSpPr>
          <p:spPr>
            <a:xfrm rot="-8100000">
              <a:off x="5880397" y="830911"/>
              <a:ext cx="1230581" cy="252197"/>
            </a:xfrm>
            <a:prstGeom prst="rect">
              <a:avLst/>
            </a:prstGeom>
            <a:solidFill>
              <a:srgbClr val="30F2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461" name="Google Shape;461;p62"/>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6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79"/>
        <p:cNvGrpSpPr/>
        <p:nvPr/>
      </p:nvGrpSpPr>
      <p:grpSpPr>
        <a:xfrm>
          <a:off x="0" y="0"/>
          <a:ext cx="0" cy="0"/>
          <a:chOff x="0" y="0"/>
          <a:chExt cx="0" cy="0"/>
        </a:xfrm>
      </p:grpSpPr>
      <p:sp>
        <p:nvSpPr>
          <p:cNvPr id="80" name="Google Shape;80;p29"/>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 name="Google Shape;81;p29"/>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 name="Google Shape;84;p29"/>
          <p:cNvSpPr>
            <a:spLocks noGrp="1"/>
          </p:cNvSpPr>
          <p:nvPr>
            <p:ph type="pic" idx="2"/>
          </p:nvPr>
        </p:nvSpPr>
        <p:spPr>
          <a:xfrm>
            <a:off x="1" y="2266462"/>
            <a:ext cx="6096000" cy="4591539"/>
          </a:xfrm>
          <a:prstGeom prst="rect">
            <a:avLst/>
          </a:prstGeom>
          <a:noFill/>
          <a:ln>
            <a:noFill/>
          </a:ln>
        </p:spPr>
      </p:sp>
      <p:pic>
        <p:nvPicPr>
          <p:cNvPr id="85" name="Google Shape;85;p29"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Text Arrow 3">
  <p:cSld name="Title Text Arrow 3">
    <p:spTree>
      <p:nvGrpSpPr>
        <p:cNvPr id="1" name="Shape 463"/>
        <p:cNvGrpSpPr/>
        <p:nvPr/>
      </p:nvGrpSpPr>
      <p:grpSpPr>
        <a:xfrm>
          <a:off x="0" y="0"/>
          <a:ext cx="0" cy="0"/>
          <a:chOff x="0" y="0"/>
          <a:chExt cx="0" cy="0"/>
        </a:xfrm>
      </p:grpSpPr>
      <p:sp>
        <p:nvSpPr>
          <p:cNvPr id="464" name="Google Shape;464;p63"/>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465" name="Google Shape;465;p63"/>
          <p:cNvGrpSpPr/>
          <p:nvPr/>
        </p:nvGrpSpPr>
        <p:grpSpPr>
          <a:xfrm>
            <a:off x="3422804" y="1672557"/>
            <a:ext cx="1129749" cy="1873970"/>
            <a:chOff x="5962307" y="432768"/>
            <a:chExt cx="1057621" cy="1754327"/>
          </a:xfrm>
        </p:grpSpPr>
        <p:sp>
          <p:nvSpPr>
            <p:cNvPr id="466" name="Google Shape;466;p63"/>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67" name="Google Shape;467;p63"/>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68" name="Google Shape;468;p63"/>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sp>
        <p:nvSpPr>
          <p:cNvPr id="469" name="Google Shape;469;p63"/>
          <p:cNvSpPr txBox="1">
            <a:spLocks noGrp="1"/>
          </p:cNvSpPr>
          <p:nvPr>
            <p:ph type="body" idx="1"/>
          </p:nvPr>
        </p:nvSpPr>
        <p:spPr>
          <a:xfrm>
            <a:off x="4868984" y="1672556"/>
            <a:ext cx="6434015" cy="432288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6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471"/>
        <p:cNvGrpSpPr/>
        <p:nvPr/>
      </p:nvGrpSpPr>
      <p:grpSpPr>
        <a:xfrm>
          <a:off x="0" y="0"/>
          <a:ext cx="0" cy="0"/>
          <a:chOff x="0" y="0"/>
          <a:chExt cx="0" cy="0"/>
        </a:xfrm>
      </p:grpSpPr>
      <p:sp>
        <p:nvSpPr>
          <p:cNvPr id="472" name="Google Shape;472;p64"/>
          <p:cNvSpPr txBox="1">
            <a:spLocks noGrp="1"/>
          </p:cNvSpPr>
          <p:nvPr>
            <p:ph type="title"/>
          </p:nvPr>
        </p:nvSpPr>
        <p:spPr>
          <a:xfrm>
            <a:off x="5449957" y="712305"/>
            <a:ext cx="5710412"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3" name="Google Shape;473;p64"/>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4" name="Google Shape;474;p64"/>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75" name="Google Shape;475;p64"/>
          <p:cNvGrpSpPr/>
          <p:nvPr/>
        </p:nvGrpSpPr>
        <p:grpSpPr>
          <a:xfrm>
            <a:off x="2918203" y="1674301"/>
            <a:ext cx="2061231" cy="3419062"/>
            <a:chOff x="5962307" y="432768"/>
            <a:chExt cx="1057621" cy="1754327"/>
          </a:xfrm>
        </p:grpSpPr>
        <p:sp>
          <p:nvSpPr>
            <p:cNvPr id="476" name="Google Shape;476;p64"/>
            <p:cNvSpPr/>
            <p:nvPr/>
          </p:nvSpPr>
          <p:spPr>
            <a:xfrm rot="8100000">
              <a:off x="5871258" y="1536756"/>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77" name="Google Shape;477;p64"/>
            <p:cNvSpPr/>
            <p:nvPr/>
          </p:nvSpPr>
          <p:spPr>
            <a:xfrm rot="-8100000">
              <a:off x="5880397" y="830911"/>
              <a:ext cx="1230581" cy="252197"/>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478" name="Google Shape;478;p64"/>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Title Text Large Arrow 2">
  <p:cSld name="4_Title Text Large Arrow 2">
    <p:spTree>
      <p:nvGrpSpPr>
        <p:cNvPr id="1" name="Shape 479"/>
        <p:cNvGrpSpPr/>
        <p:nvPr/>
      </p:nvGrpSpPr>
      <p:grpSpPr>
        <a:xfrm>
          <a:off x="0" y="0"/>
          <a:ext cx="0" cy="0"/>
          <a:chOff x="0" y="0"/>
          <a:chExt cx="0" cy="0"/>
        </a:xfrm>
      </p:grpSpPr>
      <p:sp>
        <p:nvSpPr>
          <p:cNvPr id="480" name="Google Shape;480;p65"/>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dk1"/>
              </a:buClr>
              <a:buSzPts val="3600"/>
              <a:buFont typeface="DM Sans Medium"/>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65"/>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82" name="Google Shape;482;p65"/>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483" name="Google Shape;483;p65"/>
          <p:cNvGrpSpPr/>
          <p:nvPr/>
        </p:nvGrpSpPr>
        <p:grpSpPr>
          <a:xfrm rot="10800000">
            <a:off x="9578508" y="1351881"/>
            <a:ext cx="2061231" cy="3419062"/>
            <a:chOff x="5962307" y="432768"/>
            <a:chExt cx="1057621" cy="1754327"/>
          </a:xfrm>
        </p:grpSpPr>
        <p:sp>
          <p:nvSpPr>
            <p:cNvPr id="484" name="Google Shape;484;p65"/>
            <p:cNvSpPr/>
            <p:nvPr/>
          </p:nvSpPr>
          <p:spPr>
            <a:xfrm rot="8100000">
              <a:off x="5871258" y="1536756"/>
              <a:ext cx="1230581" cy="252197"/>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485" name="Google Shape;485;p65"/>
            <p:cNvSpPr/>
            <p:nvPr/>
          </p:nvSpPr>
          <p:spPr>
            <a:xfrm rot="-8100000">
              <a:off x="5880397" y="830911"/>
              <a:ext cx="1230581" cy="252197"/>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486" name="Google Shape;486;p65"/>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Title Text Large Arrow 2">
  <p:cSld name="5_Title Text Large Arrow 2">
    <p:spTree>
      <p:nvGrpSpPr>
        <p:cNvPr id="1" name="Shape 487"/>
        <p:cNvGrpSpPr/>
        <p:nvPr/>
      </p:nvGrpSpPr>
      <p:grpSpPr>
        <a:xfrm>
          <a:off x="0" y="0"/>
          <a:ext cx="0" cy="0"/>
          <a:chOff x="0" y="0"/>
          <a:chExt cx="0" cy="0"/>
        </a:xfrm>
      </p:grpSpPr>
      <p:sp>
        <p:nvSpPr>
          <p:cNvPr id="488" name="Google Shape;488;p66"/>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8B8E91"/>
              </a:buClr>
              <a:buSzPts val="3600"/>
              <a:buFont typeface="DM Sans Medium"/>
              <a:buNone/>
              <a:defRPr sz="3600">
                <a:solidFill>
                  <a:srgbClr val="8B8E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66"/>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90" name="Google Shape;490;p66"/>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491" name="Google Shape;491;p66"/>
          <p:cNvGrpSpPr/>
          <p:nvPr/>
        </p:nvGrpSpPr>
        <p:grpSpPr>
          <a:xfrm rot="10800000">
            <a:off x="9578508" y="1351881"/>
            <a:ext cx="2061231" cy="3419062"/>
            <a:chOff x="5962307" y="432768"/>
            <a:chExt cx="1057621" cy="1754327"/>
          </a:xfrm>
        </p:grpSpPr>
        <p:sp>
          <p:nvSpPr>
            <p:cNvPr id="492" name="Google Shape;492;p66"/>
            <p:cNvSpPr/>
            <p:nvPr/>
          </p:nvSpPr>
          <p:spPr>
            <a:xfrm rot="8100000">
              <a:off x="5871258" y="1536756"/>
              <a:ext cx="1230581" cy="252197"/>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493" name="Google Shape;493;p66"/>
            <p:cNvSpPr/>
            <p:nvPr/>
          </p:nvSpPr>
          <p:spPr>
            <a:xfrm rot="-8100000">
              <a:off x="5880397" y="830911"/>
              <a:ext cx="1230581" cy="252197"/>
            </a:xfrm>
            <a:prstGeom prst="rect">
              <a:avLst/>
            </a:prstGeom>
            <a:solidFill>
              <a:srgbClr val="8B8E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494" name="Google Shape;494;p66"/>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ext Large Arrow 3">
  <p:cSld name="Title Text Large Arrow 3">
    <p:spTree>
      <p:nvGrpSpPr>
        <p:cNvPr id="1" name="Shape 495"/>
        <p:cNvGrpSpPr/>
        <p:nvPr/>
      </p:nvGrpSpPr>
      <p:grpSpPr>
        <a:xfrm>
          <a:off x="0" y="0"/>
          <a:ext cx="0" cy="0"/>
          <a:chOff x="0" y="0"/>
          <a:chExt cx="0" cy="0"/>
        </a:xfrm>
      </p:grpSpPr>
      <p:sp>
        <p:nvSpPr>
          <p:cNvPr id="496" name="Google Shape;496;p68"/>
          <p:cNvSpPr txBox="1">
            <a:spLocks noGrp="1"/>
          </p:cNvSpPr>
          <p:nvPr>
            <p:ph type="title"/>
          </p:nvPr>
        </p:nvSpPr>
        <p:spPr>
          <a:xfrm>
            <a:off x="5449956" y="712305"/>
            <a:ext cx="5710411" cy="861391"/>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FFC628"/>
              </a:buClr>
              <a:buSzPts val="3600"/>
              <a:buFont typeface="DM Sans Medium"/>
              <a:buNone/>
              <a:defRPr sz="3600">
                <a:solidFill>
                  <a:srgbClr val="FFC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97" name="Google Shape;497;p68"/>
          <p:cNvGrpSpPr/>
          <p:nvPr/>
        </p:nvGrpSpPr>
        <p:grpSpPr>
          <a:xfrm>
            <a:off x="2918203" y="1674301"/>
            <a:ext cx="2061231" cy="3419062"/>
            <a:chOff x="5962307" y="432768"/>
            <a:chExt cx="1057621" cy="1754327"/>
          </a:xfrm>
        </p:grpSpPr>
        <p:sp>
          <p:nvSpPr>
            <p:cNvPr id="498" name="Google Shape;498;p68"/>
            <p:cNvSpPr/>
            <p:nvPr/>
          </p:nvSpPr>
          <p:spPr>
            <a:xfrm rot="8100000">
              <a:off x="5871258" y="1536756"/>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99" name="Google Shape;499;p68"/>
            <p:cNvSpPr/>
            <p:nvPr/>
          </p:nvSpPr>
          <p:spPr>
            <a:xfrm rot="-8100000">
              <a:off x="5880397" y="830911"/>
              <a:ext cx="1230581" cy="252197"/>
            </a:xfrm>
            <a:prstGeom prst="rect">
              <a:avLst/>
            </a:prstGeom>
            <a:solidFill>
              <a:srgbClr val="FFC6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500" name="Google Shape;500;p68"/>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01" name="Google Shape;501;p68"/>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sp>
        <p:nvSpPr>
          <p:cNvPr id="502" name="Google Shape;502;p68"/>
          <p:cNvSpPr txBox="1">
            <a:spLocks noGrp="1"/>
          </p:cNvSpPr>
          <p:nvPr>
            <p:ph type="body" idx="1"/>
          </p:nvPr>
        </p:nvSpPr>
        <p:spPr>
          <a:xfrm>
            <a:off x="5449957" y="1573696"/>
            <a:ext cx="5710412" cy="4287842"/>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Plus Column 1">
  <p:cSld name="Image Plus Column 1">
    <p:spTree>
      <p:nvGrpSpPr>
        <p:cNvPr id="1" name="Shape 503"/>
        <p:cNvGrpSpPr/>
        <p:nvPr/>
      </p:nvGrpSpPr>
      <p:grpSpPr>
        <a:xfrm>
          <a:off x="0" y="0"/>
          <a:ext cx="0" cy="0"/>
          <a:chOff x="0" y="0"/>
          <a:chExt cx="0" cy="0"/>
        </a:xfrm>
      </p:grpSpPr>
      <p:pic>
        <p:nvPicPr>
          <p:cNvPr id="504" name="Google Shape;504;p69"/>
          <p:cNvPicPr preferRelativeResize="0"/>
          <p:nvPr/>
        </p:nvPicPr>
        <p:blipFill rotWithShape="1">
          <a:blip r:embed="rId2">
            <a:alphaModFix/>
          </a:blip>
          <a:srcRect l="49503" t="15349" b="223"/>
          <a:stretch/>
        </p:blipFill>
        <p:spPr>
          <a:xfrm flipH="1">
            <a:off x="7599961" y="1"/>
            <a:ext cx="4592038" cy="6858000"/>
          </a:xfrm>
          <a:prstGeom prst="rect">
            <a:avLst/>
          </a:prstGeom>
          <a:noFill/>
          <a:ln>
            <a:noFill/>
          </a:ln>
        </p:spPr>
      </p:pic>
      <p:pic>
        <p:nvPicPr>
          <p:cNvPr id="505" name="Google Shape;505;p69"/>
          <p:cNvPicPr preferRelativeResize="0"/>
          <p:nvPr/>
        </p:nvPicPr>
        <p:blipFill rotWithShape="1">
          <a:blip r:embed="rId3">
            <a:alphaModFix/>
          </a:blip>
          <a:srcRect/>
          <a:stretch/>
        </p:blipFill>
        <p:spPr>
          <a:xfrm>
            <a:off x="1" y="0"/>
            <a:ext cx="8041659" cy="6858001"/>
          </a:xfrm>
          <a:prstGeom prst="rect">
            <a:avLst/>
          </a:prstGeom>
          <a:noFill/>
          <a:ln>
            <a:noFill/>
          </a:ln>
        </p:spPr>
      </p:pic>
      <p:sp>
        <p:nvSpPr>
          <p:cNvPr id="506" name="Google Shape;506;p69"/>
          <p:cNvSpPr txBox="1">
            <a:spLocks noGrp="1"/>
          </p:cNvSpPr>
          <p:nvPr>
            <p:ph type="title"/>
          </p:nvPr>
        </p:nvSpPr>
        <p:spPr>
          <a:xfrm>
            <a:off x="444500" y="95250"/>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3200"/>
              <a:buFont typeface="Arial"/>
              <a:buNone/>
              <a:defRPr sz="32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69"/>
          <p:cNvSpPr txBox="1">
            <a:spLocks noGrp="1"/>
          </p:cNvSpPr>
          <p:nvPr>
            <p:ph type="body" idx="1"/>
          </p:nvPr>
        </p:nvSpPr>
        <p:spPr>
          <a:xfrm>
            <a:off x="4572000" y="1755913"/>
            <a:ext cx="6949965" cy="336983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lt1"/>
              </a:buClr>
              <a:buSzPts val="2800"/>
              <a:buNone/>
              <a:defRPr sz="2800">
                <a:solidFill>
                  <a:schemeClr val="lt1"/>
                </a:solidFill>
              </a:defRPr>
            </a:lvl1pPr>
            <a:lvl2pPr marL="914400" lvl="1" indent="-228600" algn="l">
              <a:lnSpc>
                <a:spcPct val="110000"/>
              </a:lnSpc>
              <a:spcBef>
                <a:spcPts val="333"/>
              </a:spcBef>
              <a:spcAft>
                <a:spcPts val="0"/>
              </a:spcAft>
              <a:buClr>
                <a:schemeClr val="lt1"/>
              </a:buClr>
              <a:buSzPts val="2400"/>
              <a:buNone/>
              <a:defRPr sz="2400">
                <a:solidFill>
                  <a:schemeClr val="lt1"/>
                </a:solidFill>
              </a:defRPr>
            </a:lvl2pPr>
            <a:lvl3pPr marL="1371600" lvl="2" indent="-228600" algn="l">
              <a:lnSpc>
                <a:spcPct val="110000"/>
              </a:lnSpc>
              <a:spcBef>
                <a:spcPts val="333"/>
              </a:spcBef>
              <a:spcAft>
                <a:spcPts val="0"/>
              </a:spcAft>
              <a:buClr>
                <a:schemeClr val="lt1"/>
              </a:buClr>
              <a:buSzPts val="2000"/>
              <a:buNone/>
              <a:defRPr sz="2000">
                <a:solidFill>
                  <a:schemeClr val="lt1"/>
                </a:solidFill>
              </a:defRPr>
            </a:lvl3pPr>
            <a:lvl4pPr marL="1828800" lvl="3" indent="-228600" algn="l">
              <a:lnSpc>
                <a:spcPct val="110000"/>
              </a:lnSpc>
              <a:spcBef>
                <a:spcPts val="250"/>
              </a:spcBef>
              <a:spcAft>
                <a:spcPts val="0"/>
              </a:spcAft>
              <a:buClr>
                <a:schemeClr val="lt1"/>
              </a:buClr>
              <a:buSzPts val="1800"/>
              <a:buNone/>
              <a:defRPr sz="1800">
                <a:solidFill>
                  <a:schemeClr val="lt1"/>
                </a:solidFill>
              </a:defRPr>
            </a:lvl4pPr>
            <a:lvl5pPr marL="2286000" lvl="4" indent="-228600" algn="l">
              <a:lnSpc>
                <a:spcPct val="110000"/>
              </a:lnSpc>
              <a:spcBef>
                <a:spcPts val="250"/>
              </a:spcBef>
              <a:spcAft>
                <a:spcPts val="0"/>
              </a:spcAft>
              <a:buClr>
                <a:schemeClr val="lt1"/>
              </a:buClr>
              <a:buSzPts val="1600"/>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69"/>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09" name="Google Shape;509;p69"/>
          <p:cNvCxnSpPr/>
          <p:nvPr/>
        </p:nvCxnSpPr>
        <p:spPr>
          <a:xfrm>
            <a:off x="445975" y="857307"/>
            <a:ext cx="1149202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lient Stories 1">
  <p:cSld name="Client Stories 1">
    <p:spTree>
      <p:nvGrpSpPr>
        <p:cNvPr id="1" name="Shape 510"/>
        <p:cNvGrpSpPr/>
        <p:nvPr/>
      </p:nvGrpSpPr>
      <p:grpSpPr>
        <a:xfrm>
          <a:off x="0" y="0"/>
          <a:ext cx="0" cy="0"/>
          <a:chOff x="0" y="0"/>
          <a:chExt cx="0" cy="0"/>
        </a:xfrm>
      </p:grpSpPr>
      <p:sp>
        <p:nvSpPr>
          <p:cNvPr id="511" name="Google Shape;511;p70"/>
          <p:cNvSpPr/>
          <p:nvPr/>
        </p:nvSpPr>
        <p:spPr>
          <a:xfrm>
            <a:off x="6096000" y="0"/>
            <a:ext cx="6096000" cy="6858000"/>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2" name="Google Shape;512;p70"/>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3" name="Google Shape;513;p70"/>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70"/>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5" name="Google Shape;515;p70"/>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516"/>
        <p:cNvGrpSpPr/>
        <p:nvPr/>
      </p:nvGrpSpPr>
      <p:grpSpPr>
        <a:xfrm>
          <a:off x="0" y="0"/>
          <a:ext cx="0" cy="0"/>
          <a:chOff x="0" y="0"/>
          <a:chExt cx="0" cy="0"/>
        </a:xfrm>
      </p:grpSpPr>
      <p:sp>
        <p:nvSpPr>
          <p:cNvPr id="517" name="Google Shape;517;p71"/>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18" name="Google Shape;518;p71"/>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71"/>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0" name="Google Shape;520;p7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1" name="Google Shape;521;p71"/>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Client Stories 1">
  <p:cSld name="3_Client Stories 1">
    <p:spTree>
      <p:nvGrpSpPr>
        <p:cNvPr id="1" name="Shape 522"/>
        <p:cNvGrpSpPr/>
        <p:nvPr/>
      </p:nvGrpSpPr>
      <p:grpSpPr>
        <a:xfrm>
          <a:off x="0" y="0"/>
          <a:ext cx="0" cy="0"/>
          <a:chOff x="0" y="0"/>
          <a:chExt cx="0" cy="0"/>
        </a:xfrm>
      </p:grpSpPr>
      <p:sp>
        <p:nvSpPr>
          <p:cNvPr id="523" name="Google Shape;523;p72"/>
          <p:cNvSpPr/>
          <p:nvPr/>
        </p:nvSpPr>
        <p:spPr>
          <a:xfrm>
            <a:off x="6096000" y="0"/>
            <a:ext cx="6096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4" name="Google Shape;524;p72"/>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72"/>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6" name="Google Shape;526;p72"/>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27" name="Google Shape;527;p72"/>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528"/>
        <p:cNvGrpSpPr/>
        <p:nvPr/>
      </p:nvGrpSpPr>
      <p:grpSpPr>
        <a:xfrm>
          <a:off x="0" y="0"/>
          <a:ext cx="0" cy="0"/>
          <a:chOff x="0" y="0"/>
          <a:chExt cx="0" cy="0"/>
        </a:xfrm>
      </p:grpSpPr>
      <p:sp>
        <p:nvSpPr>
          <p:cNvPr id="529" name="Google Shape;529;p73"/>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0" name="Google Shape;530;p73"/>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73"/>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7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3" name="Google Shape;533;p73"/>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86"/>
        <p:cNvGrpSpPr/>
        <p:nvPr/>
      </p:nvGrpSpPr>
      <p:grpSpPr>
        <a:xfrm>
          <a:off x="0" y="0"/>
          <a:ext cx="0" cy="0"/>
          <a:chOff x="0" y="0"/>
          <a:chExt cx="0" cy="0"/>
        </a:xfrm>
      </p:grpSpPr>
      <p:sp>
        <p:nvSpPr>
          <p:cNvPr id="87" name="Google Shape;87;p34"/>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 name="Google Shape;88;p34"/>
          <p:cNvSpPr txBox="1">
            <a:spLocks noGrp="1"/>
          </p:cNvSpPr>
          <p:nvPr>
            <p:ph type="title"/>
          </p:nvPr>
        </p:nvSpPr>
        <p:spPr>
          <a:xfrm>
            <a:off x="5019675" y="3429000"/>
            <a:ext cx="6213933" cy="94447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9" name="Google Shape;89;p34"/>
          <p:cNvGrpSpPr/>
          <p:nvPr/>
        </p:nvGrpSpPr>
        <p:grpSpPr>
          <a:xfrm>
            <a:off x="0" y="4469877"/>
            <a:ext cx="12192000" cy="2390424"/>
            <a:chOff x="-1" y="5363852"/>
            <a:chExt cx="14630400" cy="2868509"/>
          </a:xfrm>
        </p:grpSpPr>
        <p:sp>
          <p:nvSpPr>
            <p:cNvPr id="90" name="Google Shape;90;p34"/>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 name="Google Shape;91;p34"/>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 name="Google Shape;92;p34"/>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3" name="Google Shape;93;p34"/>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 name="Google Shape;94;p34"/>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 name="Google Shape;95;p34"/>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6" name="Google Shape;96;p34"/>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7" name="Google Shape;97;p34"/>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8" name="Google Shape;98;p34"/>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9" name="Google Shape;99;p34"/>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p34"/>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1" name="Google Shape;101;p34"/>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p34"/>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 name="Google Shape;103;p34"/>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 name="Google Shape;104;p34"/>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 name="Google Shape;105;p34"/>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 name="Google Shape;106;p34"/>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 name="Google Shape;107;p34"/>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 name="Google Shape;108;p34"/>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 name="Google Shape;109;p34"/>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0" name="Google Shape;110;p34"/>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Client Stories 1">
  <p:cSld name="5_Client Stories 1">
    <p:spTree>
      <p:nvGrpSpPr>
        <p:cNvPr id="1" name="Shape 534"/>
        <p:cNvGrpSpPr/>
        <p:nvPr/>
      </p:nvGrpSpPr>
      <p:grpSpPr>
        <a:xfrm>
          <a:off x="0" y="0"/>
          <a:ext cx="0" cy="0"/>
          <a:chOff x="0" y="0"/>
          <a:chExt cx="0" cy="0"/>
        </a:xfrm>
      </p:grpSpPr>
      <p:sp>
        <p:nvSpPr>
          <p:cNvPr id="535" name="Google Shape;535;p75"/>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6" name="Google Shape;536;p75"/>
          <p:cNvSpPr txBox="1">
            <a:spLocks noGrp="1"/>
          </p:cNvSpPr>
          <p:nvPr>
            <p:ph type="title"/>
          </p:nvPr>
        </p:nvSpPr>
        <p:spPr>
          <a:xfrm>
            <a:off x="445975" y="367324"/>
            <a:ext cx="5245213" cy="16256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p75"/>
          <p:cNvSpPr txBox="1">
            <a:spLocks noGrp="1"/>
          </p:cNvSpPr>
          <p:nvPr>
            <p:ph type="body" idx="1"/>
          </p:nvPr>
        </p:nvSpPr>
        <p:spPr>
          <a:xfrm>
            <a:off x="6500813" y="367324"/>
            <a:ext cx="5245212" cy="5752489"/>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8" name="Google Shape;538;p75"/>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39" name="Google Shape;539;p75"/>
          <p:cNvSpPr>
            <a:spLocks noGrp="1"/>
          </p:cNvSpPr>
          <p:nvPr>
            <p:ph type="pic" idx="2"/>
          </p:nvPr>
        </p:nvSpPr>
        <p:spPr>
          <a:xfrm>
            <a:off x="1" y="2266462"/>
            <a:ext cx="6096000" cy="459153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se Study 1">
  <p:cSld name="Case Study 1">
    <p:spTree>
      <p:nvGrpSpPr>
        <p:cNvPr id="1" name="Shape 540"/>
        <p:cNvGrpSpPr/>
        <p:nvPr/>
      </p:nvGrpSpPr>
      <p:grpSpPr>
        <a:xfrm>
          <a:off x="0" y="0"/>
          <a:ext cx="0" cy="0"/>
          <a:chOff x="0" y="0"/>
          <a:chExt cx="0" cy="0"/>
        </a:xfrm>
      </p:grpSpPr>
      <p:sp>
        <p:nvSpPr>
          <p:cNvPr id="541" name="Google Shape;541;p76"/>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2" name="Google Shape;542;p76"/>
          <p:cNvSpPr/>
          <p:nvPr/>
        </p:nvSpPr>
        <p:spPr>
          <a:xfrm>
            <a:off x="6096000" y="0"/>
            <a:ext cx="6096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3" name="Google Shape;543;p76"/>
          <p:cNvSpPr txBox="1">
            <a:spLocks noGrp="1"/>
          </p:cNvSpPr>
          <p:nvPr>
            <p:ph type="title"/>
          </p:nvPr>
        </p:nvSpPr>
        <p:spPr>
          <a:xfrm>
            <a:off x="263758" y="643175"/>
            <a:ext cx="5617873"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76"/>
          <p:cNvSpPr txBox="1">
            <a:spLocks noGrp="1"/>
          </p:cNvSpPr>
          <p:nvPr>
            <p:ph type="body" idx="1"/>
          </p:nvPr>
        </p:nvSpPr>
        <p:spPr>
          <a:xfrm>
            <a:off x="6549292" y="461108"/>
            <a:ext cx="5293457" cy="5838092"/>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1000"/>
              </a:spcBef>
              <a:spcAft>
                <a:spcPts val="0"/>
              </a:spcAft>
              <a:buClr>
                <a:schemeClr val="lt1"/>
              </a:buClr>
              <a:buSzPts val="2400"/>
              <a:buChar char="•"/>
              <a:defRPr>
                <a:solidFill>
                  <a:schemeClr val="lt1"/>
                </a:solidFill>
              </a:defRPr>
            </a:lvl1pPr>
            <a:lvl2pPr marL="914400" lvl="1" indent="-355600" algn="l">
              <a:lnSpc>
                <a:spcPct val="110000"/>
              </a:lnSpc>
              <a:spcBef>
                <a:spcPts val="333"/>
              </a:spcBef>
              <a:spcAft>
                <a:spcPts val="0"/>
              </a:spcAft>
              <a:buClr>
                <a:schemeClr val="lt1"/>
              </a:buClr>
              <a:buSzPts val="2000"/>
              <a:buChar char="-"/>
              <a:defRPr>
                <a:solidFill>
                  <a:schemeClr val="lt1"/>
                </a:solidFill>
              </a:defRPr>
            </a:lvl2pPr>
            <a:lvl3pPr marL="1371600" lvl="2" indent="-342900" algn="l">
              <a:lnSpc>
                <a:spcPct val="110000"/>
              </a:lnSpc>
              <a:spcBef>
                <a:spcPts val="333"/>
              </a:spcBef>
              <a:spcAft>
                <a:spcPts val="0"/>
              </a:spcAft>
              <a:buClr>
                <a:schemeClr val="lt1"/>
              </a:buClr>
              <a:buSzPts val="1800"/>
              <a:buChar char="•"/>
              <a:defRPr>
                <a:solidFill>
                  <a:schemeClr val="lt1"/>
                </a:solidFill>
              </a:defRPr>
            </a:lvl3pPr>
            <a:lvl4pPr marL="1828800" lvl="3" indent="-330200" algn="l">
              <a:lnSpc>
                <a:spcPct val="110000"/>
              </a:lnSpc>
              <a:spcBef>
                <a:spcPts val="250"/>
              </a:spcBef>
              <a:spcAft>
                <a:spcPts val="0"/>
              </a:spcAft>
              <a:buClr>
                <a:schemeClr val="lt1"/>
              </a:buClr>
              <a:buSzPts val="1600"/>
              <a:buChar char="-"/>
              <a:defRPr>
                <a:solidFill>
                  <a:schemeClr val="lt1"/>
                </a:solidFill>
              </a:defRPr>
            </a:lvl4pPr>
            <a:lvl5pPr marL="2286000" lvl="4" indent="-317500" algn="l">
              <a:lnSpc>
                <a:spcPct val="110000"/>
              </a:lnSpc>
              <a:spcBef>
                <a:spcPts val="25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76"/>
          <p:cNvSpPr txBox="1"/>
          <p:nvPr/>
        </p:nvSpPr>
        <p:spPr>
          <a:xfrm>
            <a:off x="263758" y="185487"/>
            <a:ext cx="1732869"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a:t>
            </a:r>
            <a:endParaRPr sz="1400" b="0" i="0" u="none" strike="noStrike" cap="none">
              <a:solidFill>
                <a:srgbClr val="000000"/>
              </a:solidFill>
              <a:latin typeface="Arial"/>
              <a:ea typeface="Arial"/>
              <a:cs typeface="Arial"/>
              <a:sym typeface="Arial"/>
            </a:endParaRPr>
          </a:p>
        </p:txBody>
      </p:sp>
      <p:sp>
        <p:nvSpPr>
          <p:cNvPr id="546" name="Google Shape;546;p76"/>
          <p:cNvSpPr txBox="1">
            <a:spLocks noGrp="1"/>
          </p:cNvSpPr>
          <p:nvPr>
            <p:ph type="body" idx="2"/>
          </p:nvPr>
        </p:nvSpPr>
        <p:spPr>
          <a:xfrm>
            <a:off x="296333" y="1358464"/>
            <a:ext cx="5585297"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76"/>
          <p:cNvSpPr txBox="1">
            <a:spLocks noGrp="1"/>
          </p:cNvSpPr>
          <p:nvPr>
            <p:ph type="body" idx="3"/>
          </p:nvPr>
        </p:nvSpPr>
        <p:spPr>
          <a:xfrm>
            <a:off x="296334" y="2086934"/>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76"/>
          <p:cNvSpPr txBox="1">
            <a:spLocks noGrp="1"/>
          </p:cNvSpPr>
          <p:nvPr>
            <p:ph type="body" idx="4"/>
          </p:nvPr>
        </p:nvSpPr>
        <p:spPr>
          <a:xfrm>
            <a:off x="296333" y="3346290"/>
            <a:ext cx="5585295" cy="678657"/>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5000"/>
              <a:buNone/>
              <a:defRPr sz="5000">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76"/>
          <p:cNvSpPr txBox="1">
            <a:spLocks noGrp="1"/>
          </p:cNvSpPr>
          <p:nvPr>
            <p:ph type="body" idx="5"/>
          </p:nvPr>
        </p:nvSpPr>
        <p:spPr>
          <a:xfrm>
            <a:off x="296333" y="4074759"/>
            <a:ext cx="5585296" cy="1110153"/>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1"/>
              </a:buClr>
              <a:buSzPts val="1167"/>
              <a:buNone/>
              <a:defRPr sz="1167">
                <a:solidFill>
                  <a:schemeClr val="dk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76"/>
          <p:cNvSpPr>
            <a:spLocks noGrp="1"/>
          </p:cNvSpPr>
          <p:nvPr>
            <p:ph type="pic" idx="6"/>
          </p:nvPr>
        </p:nvSpPr>
        <p:spPr>
          <a:xfrm>
            <a:off x="349250" y="5930636"/>
            <a:ext cx="926272" cy="74347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se Study 3">
  <p:cSld name="Case Study 3">
    <p:spTree>
      <p:nvGrpSpPr>
        <p:cNvPr id="1" name="Shape 551"/>
        <p:cNvGrpSpPr/>
        <p:nvPr/>
      </p:nvGrpSpPr>
      <p:grpSpPr>
        <a:xfrm>
          <a:off x="0" y="0"/>
          <a:ext cx="0" cy="0"/>
          <a:chOff x="0" y="0"/>
          <a:chExt cx="0" cy="0"/>
        </a:xfrm>
      </p:grpSpPr>
      <p:sp>
        <p:nvSpPr>
          <p:cNvPr id="552" name="Google Shape;552;p77"/>
          <p:cNvSpPr/>
          <p:nvPr/>
        </p:nvSpPr>
        <p:spPr>
          <a:xfrm>
            <a:off x="0" y="6204000"/>
            <a:ext cx="12192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3" name="Google Shape;553;p77"/>
          <p:cNvSpPr txBox="1">
            <a:spLocks noGrp="1"/>
          </p:cNvSpPr>
          <p:nvPr>
            <p:ph type="title"/>
          </p:nvPr>
        </p:nvSpPr>
        <p:spPr>
          <a:xfrm>
            <a:off x="263758" y="599218"/>
            <a:ext cx="2792525" cy="582652"/>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rgbClr val="0785F2"/>
              </a:buClr>
              <a:buSzPts val="2000"/>
              <a:buFont typeface="DM Sans Medium"/>
              <a:buNone/>
              <a:defRPr sz="20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p77"/>
          <p:cNvSpPr txBox="1">
            <a:spLocks noGrp="1"/>
          </p:cNvSpPr>
          <p:nvPr>
            <p:ph type="body" idx="1"/>
          </p:nvPr>
        </p:nvSpPr>
        <p:spPr>
          <a:xfrm>
            <a:off x="349250" y="1237304"/>
            <a:ext cx="11281299" cy="4693332"/>
          </a:xfrm>
          <a:prstGeom prst="rect">
            <a:avLst/>
          </a:prstGeom>
          <a:noFill/>
          <a:ln>
            <a:noFill/>
          </a:ln>
        </p:spPr>
        <p:txBody>
          <a:bodyPr spcFirstLastPara="1" wrap="square" lIns="0" tIns="45700" rIns="0" bIns="45700" anchor="t" anchorCtr="0">
            <a:noAutofit/>
          </a:bodyPr>
          <a:lstStyle>
            <a:lvl1pPr marL="457200" lvl="0" indent="-406400" algn="l">
              <a:lnSpc>
                <a:spcPct val="110000"/>
              </a:lnSpc>
              <a:spcBef>
                <a:spcPts val="1000"/>
              </a:spcBef>
              <a:spcAft>
                <a:spcPts val="0"/>
              </a:spcAft>
              <a:buClr>
                <a:srgbClr val="818385"/>
              </a:buClr>
              <a:buSzPts val="2800"/>
              <a:buFont typeface="Noto Sans Symbols"/>
              <a:buChar char="⮚"/>
              <a:defRPr sz="2800">
                <a:solidFill>
                  <a:schemeClr val="dk1"/>
                </a:solidFill>
              </a:defRPr>
            </a:lvl1pPr>
            <a:lvl2pPr marL="914400" lvl="1" indent="-381000" algn="l">
              <a:lnSpc>
                <a:spcPct val="110000"/>
              </a:lnSpc>
              <a:spcBef>
                <a:spcPts val="333"/>
              </a:spcBef>
              <a:spcAft>
                <a:spcPts val="0"/>
              </a:spcAft>
              <a:buClr>
                <a:srgbClr val="818385"/>
              </a:buClr>
              <a:buSzPts val="2400"/>
              <a:buFont typeface="Noto Sans Symbols"/>
              <a:buChar char="▪"/>
              <a:defRPr sz="2400">
                <a:solidFill>
                  <a:schemeClr val="dk1"/>
                </a:solidFill>
              </a:defRPr>
            </a:lvl2pPr>
            <a:lvl3pPr marL="1371600" lvl="2" indent="-355600" algn="l">
              <a:lnSpc>
                <a:spcPct val="110000"/>
              </a:lnSpc>
              <a:spcBef>
                <a:spcPts val="333"/>
              </a:spcBef>
              <a:spcAft>
                <a:spcPts val="0"/>
              </a:spcAft>
              <a:buClr>
                <a:srgbClr val="818385"/>
              </a:buClr>
              <a:buSzPts val="2000"/>
              <a:buFont typeface="Courier New"/>
              <a:buChar char="o"/>
              <a:defRPr sz="2000">
                <a:solidFill>
                  <a:schemeClr val="dk1"/>
                </a:solidFill>
              </a:defRPr>
            </a:lvl3pPr>
            <a:lvl4pPr marL="1828800" lvl="3" indent="-342900" algn="l">
              <a:lnSpc>
                <a:spcPct val="110000"/>
              </a:lnSpc>
              <a:spcBef>
                <a:spcPts val="250"/>
              </a:spcBef>
              <a:spcAft>
                <a:spcPts val="0"/>
              </a:spcAft>
              <a:buClr>
                <a:srgbClr val="818385"/>
              </a:buClr>
              <a:buSzPts val="1800"/>
              <a:buFont typeface="Arial"/>
              <a:buChar char="•"/>
              <a:defRPr sz="1800">
                <a:solidFill>
                  <a:schemeClr val="dk1"/>
                </a:solidFill>
              </a:defRPr>
            </a:lvl4pPr>
            <a:lvl5pPr marL="2286000" lvl="4" indent="-330200" algn="l">
              <a:lnSpc>
                <a:spcPct val="110000"/>
              </a:lnSpc>
              <a:spcBef>
                <a:spcPts val="250"/>
              </a:spcBef>
              <a:spcAft>
                <a:spcPts val="0"/>
              </a:spcAft>
              <a:buClr>
                <a:srgbClr val="818385"/>
              </a:buClr>
              <a:buSzPts val="1600"/>
              <a:buFont typeface="Arial"/>
              <a:buChar char="•"/>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5" name="Google Shape;555;p77"/>
          <p:cNvSpPr txBox="1"/>
          <p:nvPr/>
        </p:nvSpPr>
        <p:spPr>
          <a:xfrm>
            <a:off x="263758" y="205230"/>
            <a:ext cx="2759394" cy="338554"/>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C5F61"/>
                </a:solidFill>
                <a:latin typeface="Arial"/>
                <a:ea typeface="Arial"/>
                <a:cs typeface="Arial"/>
                <a:sym typeface="Arial"/>
              </a:rPr>
              <a:t>CASE STUDY </a:t>
            </a:r>
            <a:r>
              <a:rPr lang="en-US" sz="1600" b="0" i="0" u="none" strike="noStrike" cap="none">
                <a:solidFill>
                  <a:schemeClr val="lt2"/>
                </a:solidFill>
                <a:latin typeface="Arial"/>
                <a:ea typeface="Arial"/>
                <a:cs typeface="Arial"/>
                <a:sym typeface="Arial"/>
              </a:rPr>
              <a:t>(continued)</a:t>
            </a:r>
            <a:endParaRPr sz="1400" b="0" i="0" u="none" strike="noStrike" cap="none">
              <a:solidFill>
                <a:srgbClr val="000000"/>
              </a:solidFill>
              <a:latin typeface="Arial"/>
              <a:ea typeface="Arial"/>
              <a:cs typeface="Arial"/>
              <a:sym typeface="Arial"/>
            </a:endParaRPr>
          </a:p>
        </p:txBody>
      </p:sp>
      <p:sp>
        <p:nvSpPr>
          <p:cNvPr id="556" name="Google Shape;556;p77"/>
          <p:cNvSpPr>
            <a:spLocks noGrp="1"/>
          </p:cNvSpPr>
          <p:nvPr>
            <p:ph type="pic" idx="2"/>
          </p:nvPr>
        </p:nvSpPr>
        <p:spPr>
          <a:xfrm>
            <a:off x="349250" y="5930636"/>
            <a:ext cx="926272" cy="743479"/>
          </a:xfrm>
          <a:prstGeom prst="rect">
            <a:avLst/>
          </a:prstGeom>
          <a:noFill/>
          <a:ln>
            <a:noFill/>
          </a:ln>
        </p:spPr>
      </p:sp>
      <p:pic>
        <p:nvPicPr>
          <p:cNvPr id="557" name="Google Shape;557;p77" descr="A picture containing application&#10;&#10;Description automatically generated"/>
          <p:cNvPicPr preferRelativeResize="0"/>
          <p:nvPr/>
        </p:nvPicPr>
        <p:blipFill rotWithShape="1">
          <a:blip r:embed="rId2">
            <a:alphaModFix/>
          </a:blip>
          <a:srcRect l="4896" t="64002" r="4838" b="4745"/>
          <a:stretch/>
        </p:blipFill>
        <p:spPr>
          <a:xfrm>
            <a:off x="11133886" y="6578771"/>
            <a:ext cx="842095" cy="1473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tandard Title 1">
  <p:cSld name="Standard Title 1">
    <p:bg>
      <p:bgPr>
        <a:solidFill>
          <a:srgbClr val="5C5F61"/>
        </a:solidFill>
        <a:effectLst/>
      </p:bgPr>
    </p:bg>
    <p:spTree>
      <p:nvGrpSpPr>
        <p:cNvPr id="1" name="Shape 558"/>
        <p:cNvGrpSpPr/>
        <p:nvPr/>
      </p:nvGrpSpPr>
      <p:grpSpPr>
        <a:xfrm>
          <a:off x="0" y="0"/>
          <a:ext cx="0" cy="0"/>
          <a:chOff x="0" y="0"/>
          <a:chExt cx="0" cy="0"/>
        </a:xfrm>
      </p:grpSpPr>
      <p:grpSp>
        <p:nvGrpSpPr>
          <p:cNvPr id="559" name="Google Shape;559;p78"/>
          <p:cNvGrpSpPr/>
          <p:nvPr/>
        </p:nvGrpSpPr>
        <p:grpSpPr>
          <a:xfrm>
            <a:off x="0" y="330"/>
            <a:ext cx="12192000" cy="4198606"/>
            <a:chOff x="228600" y="397"/>
            <a:chExt cx="14173200" cy="5028824"/>
          </a:xfrm>
        </p:grpSpPr>
        <p:sp>
          <p:nvSpPr>
            <p:cNvPr id="560" name="Google Shape;560;p78"/>
            <p:cNvSpPr/>
            <p:nvPr/>
          </p:nvSpPr>
          <p:spPr>
            <a:xfrm>
              <a:off x="228600" y="4880208"/>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1" name="Google Shape;561;p78"/>
            <p:cNvSpPr/>
            <p:nvPr/>
          </p:nvSpPr>
          <p:spPr>
            <a:xfrm>
              <a:off x="228600" y="468967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2" name="Google Shape;562;p78"/>
            <p:cNvSpPr/>
            <p:nvPr/>
          </p:nvSpPr>
          <p:spPr>
            <a:xfrm>
              <a:off x="228600" y="4495643"/>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3" name="Google Shape;563;p78"/>
            <p:cNvSpPr/>
            <p:nvPr/>
          </p:nvSpPr>
          <p:spPr>
            <a:xfrm>
              <a:off x="228600" y="4305493"/>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4" name="Google Shape;564;p78"/>
            <p:cNvSpPr/>
            <p:nvPr/>
          </p:nvSpPr>
          <p:spPr>
            <a:xfrm>
              <a:off x="228600" y="4111466"/>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5" name="Google Shape;565;p78"/>
            <p:cNvSpPr/>
            <p:nvPr/>
          </p:nvSpPr>
          <p:spPr>
            <a:xfrm>
              <a:off x="228600" y="391355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6" name="Google Shape;566;p78"/>
            <p:cNvSpPr/>
            <p:nvPr/>
          </p:nvSpPr>
          <p:spPr>
            <a:xfrm>
              <a:off x="228600" y="3713708"/>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7" name="Google Shape;567;p78"/>
            <p:cNvSpPr/>
            <p:nvPr/>
          </p:nvSpPr>
          <p:spPr>
            <a:xfrm rot="10800000">
              <a:off x="228600" y="2437931"/>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8" name="Google Shape;568;p78"/>
            <p:cNvSpPr/>
            <p:nvPr/>
          </p:nvSpPr>
          <p:spPr>
            <a:xfrm rot="10800000">
              <a:off x="228600" y="2648491"/>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69" name="Google Shape;569;p78"/>
            <p:cNvSpPr/>
            <p:nvPr/>
          </p:nvSpPr>
          <p:spPr>
            <a:xfrm rot="10800000">
              <a:off x="228600" y="2858041"/>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0" name="Google Shape;570;p78"/>
            <p:cNvSpPr/>
            <p:nvPr/>
          </p:nvSpPr>
          <p:spPr>
            <a:xfrm rot="10800000">
              <a:off x="228600" y="3067592"/>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1" name="Google Shape;571;p78"/>
            <p:cNvSpPr/>
            <p:nvPr/>
          </p:nvSpPr>
          <p:spPr>
            <a:xfrm rot="10800000">
              <a:off x="228600" y="3281023"/>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2" name="Google Shape;572;p78"/>
            <p:cNvSpPr/>
            <p:nvPr/>
          </p:nvSpPr>
          <p:spPr>
            <a:xfrm rot="10800000">
              <a:off x="228600" y="3496396"/>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3" name="Google Shape;573;p78"/>
            <p:cNvSpPr/>
            <p:nvPr/>
          </p:nvSpPr>
          <p:spPr>
            <a:xfrm>
              <a:off x="228600" y="2249258"/>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4" name="Google Shape;574;p78"/>
            <p:cNvSpPr/>
            <p:nvPr/>
          </p:nvSpPr>
          <p:spPr>
            <a:xfrm>
              <a:off x="228600" y="205522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5" name="Google Shape;575;p78"/>
            <p:cNvSpPr/>
            <p:nvPr/>
          </p:nvSpPr>
          <p:spPr>
            <a:xfrm>
              <a:off x="228600" y="1865080"/>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6" name="Google Shape;576;p78"/>
            <p:cNvSpPr/>
            <p:nvPr/>
          </p:nvSpPr>
          <p:spPr>
            <a:xfrm>
              <a:off x="228600" y="1671052"/>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7" name="Google Shape;577;p78"/>
            <p:cNvSpPr/>
            <p:nvPr/>
          </p:nvSpPr>
          <p:spPr>
            <a:xfrm>
              <a:off x="228600" y="1473142"/>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8" name="Google Shape;578;p78"/>
            <p:cNvSpPr/>
            <p:nvPr/>
          </p:nvSpPr>
          <p:spPr>
            <a:xfrm>
              <a:off x="228600" y="1273293"/>
              <a:ext cx="14173200" cy="3973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9" name="Google Shape;579;p78"/>
            <p:cNvSpPr/>
            <p:nvPr/>
          </p:nvSpPr>
          <p:spPr>
            <a:xfrm rot="10800000">
              <a:off x="228600" y="397"/>
              <a:ext cx="14173200" cy="149013"/>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0" name="Google Shape;580;p78"/>
            <p:cNvSpPr/>
            <p:nvPr/>
          </p:nvSpPr>
          <p:spPr>
            <a:xfrm rot="10800000">
              <a:off x="228600" y="210957"/>
              <a:ext cx="14173200" cy="12899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1" name="Google Shape;581;p78"/>
            <p:cNvSpPr/>
            <p:nvPr/>
          </p:nvSpPr>
          <p:spPr>
            <a:xfrm rot="10800000">
              <a:off x="228600" y="420508"/>
              <a:ext cx="14173200" cy="113468"/>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2" name="Google Shape;582;p78"/>
            <p:cNvSpPr/>
            <p:nvPr/>
          </p:nvSpPr>
          <p:spPr>
            <a:xfrm rot="10800000">
              <a:off x="228600" y="630057"/>
              <a:ext cx="14173200" cy="9406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3" name="Google Shape;583;p78"/>
            <p:cNvSpPr/>
            <p:nvPr/>
          </p:nvSpPr>
          <p:spPr>
            <a:xfrm rot="10800000">
              <a:off x="228600" y="843491"/>
              <a:ext cx="14173200" cy="7466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84" name="Google Shape;584;p78"/>
            <p:cNvSpPr/>
            <p:nvPr/>
          </p:nvSpPr>
          <p:spPr>
            <a:xfrm rot="10800000">
              <a:off x="228600" y="1058857"/>
              <a:ext cx="14173200" cy="57199"/>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585" name="Google Shape;585;p78"/>
          <p:cNvCxnSpPr/>
          <p:nvPr/>
        </p:nvCxnSpPr>
        <p:spPr>
          <a:xfrm>
            <a:off x="476250" y="5462828"/>
            <a:ext cx="11239500" cy="0"/>
          </a:xfrm>
          <a:prstGeom prst="straightConnector1">
            <a:avLst/>
          </a:prstGeom>
          <a:noFill/>
          <a:ln w="9525" cap="flat" cmpd="sng">
            <a:solidFill>
              <a:srgbClr val="BCBEC0"/>
            </a:solidFill>
            <a:prstDash val="solid"/>
            <a:round/>
            <a:headEnd type="none" w="sm" len="sm"/>
            <a:tailEnd type="none" w="sm" len="sm"/>
          </a:ln>
        </p:spPr>
      </p:cxnSp>
      <p:sp>
        <p:nvSpPr>
          <p:cNvPr id="586" name="Google Shape;586;p78"/>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A5A5A5"/>
              </a:buClr>
              <a:buSzPts val="3200"/>
              <a:buFont typeface="DM Sans"/>
              <a:buNone/>
              <a:defRPr sz="3200" b="1" i="0">
                <a:solidFill>
                  <a:srgbClr val="A5A5A5"/>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78"/>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D6D7D8"/>
              </a:buClr>
              <a:buSzPts val="4000"/>
              <a:buFont typeface="DM Sans Medium"/>
              <a:buNone/>
              <a:defRPr sz="4000" b="1" i="0" strike="noStrike">
                <a:solidFill>
                  <a:srgbClr val="D6D7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78"/>
          <p:cNvSpPr txBox="1">
            <a:spLocks noGrp="1"/>
          </p:cNvSpPr>
          <p:nvPr>
            <p:ph type="body" idx="3"/>
          </p:nvPr>
        </p:nvSpPr>
        <p:spPr>
          <a:xfrm>
            <a:off x="6145936" y="5904015"/>
            <a:ext cx="3723041"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D8D8D8"/>
              </a:buClr>
              <a:buSzPts val="1667"/>
              <a:buFont typeface="DM Sans Medium"/>
              <a:buNone/>
              <a:defRPr sz="1667" b="0" i="0">
                <a:solidFill>
                  <a:srgbClr val="D8D8D8"/>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9" name="Google Shape;589;p78"/>
          <p:cNvSpPr txBox="1">
            <a:spLocks noGrp="1"/>
          </p:cNvSpPr>
          <p:nvPr>
            <p:ph type="body" idx="4"/>
          </p:nvPr>
        </p:nvSpPr>
        <p:spPr>
          <a:xfrm>
            <a:off x="10097332" y="5601370"/>
            <a:ext cx="1853712"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BFBFBF"/>
              </a:buClr>
              <a:buSzPts val="1200"/>
              <a:buNone/>
              <a:defRPr sz="1200">
                <a:solidFill>
                  <a:srgbClr val="BFBFBF"/>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78"/>
          <p:cNvSpPr/>
          <p:nvPr/>
        </p:nvSpPr>
        <p:spPr>
          <a:xfrm>
            <a:off x="0" y="6204000"/>
            <a:ext cx="1158000" cy="65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591" name="Google Shape;591;p78"/>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592" name="Google Shape;592;p78"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andard Title 2">
  <p:cSld name="Standard Title 2">
    <p:bg>
      <p:bgPr>
        <a:solidFill>
          <a:schemeClr val="accent5"/>
        </a:solidFill>
        <a:effectLst/>
      </p:bgPr>
    </p:bg>
    <p:spTree>
      <p:nvGrpSpPr>
        <p:cNvPr id="1" name="Shape 593"/>
        <p:cNvGrpSpPr/>
        <p:nvPr/>
      </p:nvGrpSpPr>
      <p:grpSpPr>
        <a:xfrm>
          <a:off x="0" y="0"/>
          <a:ext cx="0" cy="0"/>
          <a:chOff x="0" y="0"/>
          <a:chExt cx="0" cy="0"/>
        </a:xfrm>
      </p:grpSpPr>
      <p:grpSp>
        <p:nvGrpSpPr>
          <p:cNvPr id="594" name="Google Shape;594;p79"/>
          <p:cNvGrpSpPr/>
          <p:nvPr/>
        </p:nvGrpSpPr>
        <p:grpSpPr>
          <a:xfrm>
            <a:off x="0" y="330"/>
            <a:ext cx="12192000" cy="4198606"/>
            <a:chOff x="228600" y="396"/>
            <a:chExt cx="14173200" cy="5028804"/>
          </a:xfrm>
        </p:grpSpPr>
        <p:sp>
          <p:nvSpPr>
            <p:cNvPr id="595" name="Google Shape;595;p79"/>
            <p:cNvSpPr/>
            <p:nvPr/>
          </p:nvSpPr>
          <p:spPr>
            <a:xfrm>
              <a:off x="228600" y="4880187"/>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6" name="Google Shape;596;p79"/>
            <p:cNvSpPr/>
            <p:nvPr/>
          </p:nvSpPr>
          <p:spPr>
            <a:xfrm>
              <a:off x="228600" y="4689651"/>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7" name="Google Shape;597;p79"/>
            <p:cNvSpPr/>
            <p:nvPr/>
          </p:nvSpPr>
          <p:spPr>
            <a:xfrm>
              <a:off x="228600" y="4495624"/>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8" name="Google Shape;598;p79"/>
            <p:cNvSpPr/>
            <p:nvPr/>
          </p:nvSpPr>
          <p:spPr>
            <a:xfrm>
              <a:off x="228600" y="4305476"/>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99" name="Google Shape;599;p79"/>
            <p:cNvSpPr/>
            <p:nvPr/>
          </p:nvSpPr>
          <p:spPr>
            <a:xfrm>
              <a:off x="228600" y="411144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0" name="Google Shape;600;p79"/>
            <p:cNvSpPr/>
            <p:nvPr/>
          </p:nvSpPr>
          <p:spPr>
            <a:xfrm>
              <a:off x="228600" y="3913540"/>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1" name="Google Shape;601;p79"/>
            <p:cNvSpPr/>
            <p:nvPr/>
          </p:nvSpPr>
          <p:spPr>
            <a:xfrm>
              <a:off x="228600" y="3713692"/>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2" name="Google Shape;602;p79"/>
            <p:cNvSpPr/>
            <p:nvPr/>
          </p:nvSpPr>
          <p:spPr>
            <a:xfrm rot="10800000">
              <a:off x="228600" y="2437920"/>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3" name="Google Shape;603;p79"/>
            <p:cNvSpPr/>
            <p:nvPr/>
          </p:nvSpPr>
          <p:spPr>
            <a:xfrm rot="10800000">
              <a:off x="228600" y="2648479"/>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4" name="Google Shape;604;p79"/>
            <p:cNvSpPr/>
            <p:nvPr/>
          </p:nvSpPr>
          <p:spPr>
            <a:xfrm rot="10800000">
              <a:off x="228600" y="285802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5" name="Google Shape;605;p79"/>
            <p:cNvSpPr/>
            <p:nvPr/>
          </p:nvSpPr>
          <p:spPr>
            <a:xfrm rot="10800000">
              <a:off x="228600" y="3067579"/>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6" name="Google Shape;606;p79"/>
            <p:cNvSpPr/>
            <p:nvPr/>
          </p:nvSpPr>
          <p:spPr>
            <a:xfrm rot="10800000">
              <a:off x="228600" y="3281009"/>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7" name="Google Shape;607;p79"/>
            <p:cNvSpPr/>
            <p:nvPr/>
          </p:nvSpPr>
          <p:spPr>
            <a:xfrm rot="10800000">
              <a:off x="228600" y="3496381"/>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8" name="Google Shape;608;p79"/>
            <p:cNvSpPr/>
            <p:nvPr/>
          </p:nvSpPr>
          <p:spPr>
            <a:xfrm>
              <a:off x="228600" y="2249247"/>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09" name="Google Shape;609;p79"/>
            <p:cNvSpPr/>
            <p:nvPr/>
          </p:nvSpPr>
          <p:spPr>
            <a:xfrm>
              <a:off x="228600" y="2055219"/>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0" name="Google Shape;610;p79"/>
            <p:cNvSpPr/>
            <p:nvPr/>
          </p:nvSpPr>
          <p:spPr>
            <a:xfrm>
              <a:off x="228600" y="1865072"/>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1" name="Google Shape;611;p79"/>
            <p:cNvSpPr/>
            <p:nvPr/>
          </p:nvSpPr>
          <p:spPr>
            <a:xfrm>
              <a:off x="228600" y="1671044"/>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2" name="Google Shape;612;p79"/>
            <p:cNvSpPr/>
            <p:nvPr/>
          </p:nvSpPr>
          <p:spPr>
            <a:xfrm>
              <a:off x="228600" y="1473135"/>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3" name="Google Shape;613;p79"/>
            <p:cNvSpPr/>
            <p:nvPr/>
          </p:nvSpPr>
          <p:spPr>
            <a:xfrm>
              <a:off x="228600" y="1273287"/>
              <a:ext cx="14173200" cy="39736"/>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4" name="Google Shape;614;p79"/>
            <p:cNvSpPr/>
            <p:nvPr/>
          </p:nvSpPr>
          <p:spPr>
            <a:xfrm rot="10800000">
              <a:off x="228600" y="396"/>
              <a:ext cx="14173200" cy="149013"/>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5" name="Google Shape;615;p79"/>
            <p:cNvSpPr/>
            <p:nvPr/>
          </p:nvSpPr>
          <p:spPr>
            <a:xfrm rot="10800000">
              <a:off x="228600" y="210955"/>
              <a:ext cx="14173200" cy="128990"/>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6" name="Google Shape;616;p79"/>
            <p:cNvSpPr/>
            <p:nvPr/>
          </p:nvSpPr>
          <p:spPr>
            <a:xfrm rot="10800000">
              <a:off x="228600" y="420505"/>
              <a:ext cx="14173200" cy="113467"/>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7" name="Google Shape;617;p79"/>
            <p:cNvSpPr/>
            <p:nvPr/>
          </p:nvSpPr>
          <p:spPr>
            <a:xfrm rot="10800000">
              <a:off x="228600" y="630055"/>
              <a:ext cx="14173200" cy="94065"/>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8" name="Google Shape;618;p79"/>
            <p:cNvSpPr/>
            <p:nvPr/>
          </p:nvSpPr>
          <p:spPr>
            <a:xfrm rot="10800000">
              <a:off x="228600" y="843486"/>
              <a:ext cx="14173200" cy="74662"/>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19" name="Google Shape;619;p79"/>
            <p:cNvSpPr/>
            <p:nvPr/>
          </p:nvSpPr>
          <p:spPr>
            <a:xfrm rot="10800000">
              <a:off x="228600" y="1058857"/>
              <a:ext cx="14173200" cy="57199"/>
            </a:xfrm>
            <a:prstGeom prst="rect">
              <a:avLst/>
            </a:prstGeom>
            <a:solidFill>
              <a:srgbClr val="076B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20" name="Google Shape;620;p79"/>
          <p:cNvCxnSpPr/>
          <p:nvPr/>
        </p:nvCxnSpPr>
        <p:spPr>
          <a:xfrm>
            <a:off x="476250" y="5462828"/>
            <a:ext cx="11239500" cy="0"/>
          </a:xfrm>
          <a:prstGeom prst="straightConnector1">
            <a:avLst/>
          </a:prstGeom>
          <a:noFill/>
          <a:ln w="9525" cap="flat" cmpd="sng">
            <a:solidFill>
              <a:srgbClr val="66B5FA"/>
            </a:solidFill>
            <a:prstDash val="solid"/>
            <a:round/>
            <a:headEnd type="none" w="sm" len="sm"/>
            <a:tailEnd type="none" w="sm" len="sm"/>
          </a:ln>
        </p:spPr>
      </p:cxnSp>
      <p:pic>
        <p:nvPicPr>
          <p:cNvPr id="621" name="Google Shape;621;p79"/>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622" name="Google Shape;622;p79"/>
          <p:cNvSpPr/>
          <p:nvPr/>
        </p:nvSpPr>
        <p:spPr>
          <a:xfrm>
            <a:off x="0" y="6204000"/>
            <a:ext cx="1158000" cy="65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23" name="Google Shape;623;p79"/>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rgbClr val="97CEFC"/>
              </a:buClr>
              <a:buSzPts val="3200"/>
              <a:buFont typeface="DM Sans"/>
              <a:buNone/>
              <a:defRPr sz="3200" b="1" i="0">
                <a:solidFill>
                  <a:srgbClr val="97CEFC"/>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4" name="Google Shape;624;p79"/>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CBE6FD"/>
              </a:buClr>
              <a:buSzPts val="4000"/>
              <a:buFont typeface="DM Sans Medium"/>
              <a:buNone/>
              <a:defRPr sz="4000" b="1" i="0" strike="noStrike">
                <a:solidFill>
                  <a:srgbClr val="CBE6FD"/>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5" name="Google Shape;625;p79"/>
          <p:cNvSpPr txBox="1">
            <a:spLocks noGrp="1"/>
          </p:cNvSpPr>
          <p:nvPr>
            <p:ph type="body" idx="3"/>
          </p:nvPr>
        </p:nvSpPr>
        <p:spPr>
          <a:xfrm>
            <a:off x="6095999" y="5910266"/>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rgbClr val="97CEFC"/>
              </a:buClr>
              <a:buSzPts val="1667"/>
              <a:buFont typeface="DM Sans Medium"/>
              <a:buNone/>
              <a:defRPr sz="1667" b="0" i="0">
                <a:solidFill>
                  <a:srgbClr val="97CEFC"/>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6" name="Google Shape;626;p79"/>
          <p:cNvSpPr txBox="1">
            <a:spLocks noGrp="1"/>
          </p:cNvSpPr>
          <p:nvPr>
            <p:ph type="body" idx="4"/>
          </p:nvPr>
        </p:nvSpPr>
        <p:spPr>
          <a:xfrm>
            <a:off x="10097333" y="5667009"/>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rgbClr val="CBE6FD"/>
              </a:buClr>
              <a:buSzPts val="1200"/>
              <a:buNone/>
              <a:defRPr sz="1200">
                <a:solidFill>
                  <a:srgbClr val="CBE6FD"/>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7" name="Google Shape;627;p79"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tandard Title 3">
  <p:cSld name="Standard Title 3">
    <p:bg>
      <p:bgPr>
        <a:solidFill>
          <a:schemeClr val="accent2"/>
        </a:solidFill>
        <a:effectLst/>
      </p:bgPr>
    </p:bg>
    <p:spTree>
      <p:nvGrpSpPr>
        <p:cNvPr id="1" name="Shape 628"/>
        <p:cNvGrpSpPr/>
        <p:nvPr/>
      </p:nvGrpSpPr>
      <p:grpSpPr>
        <a:xfrm>
          <a:off x="0" y="0"/>
          <a:ext cx="0" cy="0"/>
          <a:chOff x="0" y="0"/>
          <a:chExt cx="0" cy="0"/>
        </a:xfrm>
      </p:grpSpPr>
      <p:sp>
        <p:nvSpPr>
          <p:cNvPr id="629" name="Google Shape;629;p80"/>
          <p:cNvSpPr/>
          <p:nvPr/>
        </p:nvSpPr>
        <p:spPr>
          <a:xfrm>
            <a:off x="-2" y="3695"/>
            <a:ext cx="12192000" cy="6858000"/>
          </a:xfrm>
          <a:prstGeom prst="rect">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630" name="Google Shape;630;p80"/>
          <p:cNvGrpSpPr/>
          <p:nvPr/>
        </p:nvGrpSpPr>
        <p:grpSpPr>
          <a:xfrm>
            <a:off x="0" y="330"/>
            <a:ext cx="12192000" cy="4198606"/>
            <a:chOff x="228600" y="396"/>
            <a:chExt cx="14173200" cy="5028804"/>
          </a:xfrm>
        </p:grpSpPr>
        <p:sp>
          <p:nvSpPr>
            <p:cNvPr id="631" name="Google Shape;631;p80"/>
            <p:cNvSpPr/>
            <p:nvPr/>
          </p:nvSpPr>
          <p:spPr>
            <a:xfrm>
              <a:off x="228600" y="4880187"/>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2" name="Google Shape;632;p80"/>
            <p:cNvSpPr/>
            <p:nvPr/>
          </p:nvSpPr>
          <p:spPr>
            <a:xfrm>
              <a:off x="228600" y="4689651"/>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3" name="Google Shape;633;p80"/>
            <p:cNvSpPr/>
            <p:nvPr/>
          </p:nvSpPr>
          <p:spPr>
            <a:xfrm>
              <a:off x="228600" y="4495624"/>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4" name="Google Shape;634;p80"/>
            <p:cNvSpPr/>
            <p:nvPr/>
          </p:nvSpPr>
          <p:spPr>
            <a:xfrm>
              <a:off x="228600" y="4305476"/>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5" name="Google Shape;635;p80"/>
            <p:cNvSpPr/>
            <p:nvPr/>
          </p:nvSpPr>
          <p:spPr>
            <a:xfrm>
              <a:off x="228600" y="411144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6" name="Google Shape;636;p80"/>
            <p:cNvSpPr/>
            <p:nvPr/>
          </p:nvSpPr>
          <p:spPr>
            <a:xfrm>
              <a:off x="228600" y="3913540"/>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7" name="Google Shape;637;p80"/>
            <p:cNvSpPr/>
            <p:nvPr/>
          </p:nvSpPr>
          <p:spPr>
            <a:xfrm>
              <a:off x="228600" y="3713692"/>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8" name="Google Shape;638;p80"/>
            <p:cNvSpPr/>
            <p:nvPr/>
          </p:nvSpPr>
          <p:spPr>
            <a:xfrm rot="10800000">
              <a:off x="228600" y="2437920"/>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39" name="Google Shape;639;p80"/>
            <p:cNvSpPr/>
            <p:nvPr/>
          </p:nvSpPr>
          <p:spPr>
            <a:xfrm rot="10800000">
              <a:off x="228600" y="2648479"/>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0" name="Google Shape;640;p80"/>
            <p:cNvSpPr/>
            <p:nvPr/>
          </p:nvSpPr>
          <p:spPr>
            <a:xfrm rot="10800000">
              <a:off x="228600" y="285802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1" name="Google Shape;641;p80"/>
            <p:cNvSpPr/>
            <p:nvPr/>
          </p:nvSpPr>
          <p:spPr>
            <a:xfrm rot="10800000">
              <a:off x="228600" y="3067579"/>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2" name="Google Shape;642;p80"/>
            <p:cNvSpPr/>
            <p:nvPr/>
          </p:nvSpPr>
          <p:spPr>
            <a:xfrm rot="10800000">
              <a:off x="228600" y="3281009"/>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3" name="Google Shape;643;p80"/>
            <p:cNvSpPr/>
            <p:nvPr/>
          </p:nvSpPr>
          <p:spPr>
            <a:xfrm rot="10800000">
              <a:off x="228600" y="3496381"/>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4" name="Google Shape;644;p80"/>
            <p:cNvSpPr/>
            <p:nvPr/>
          </p:nvSpPr>
          <p:spPr>
            <a:xfrm>
              <a:off x="228600" y="2249247"/>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5" name="Google Shape;645;p80"/>
            <p:cNvSpPr/>
            <p:nvPr/>
          </p:nvSpPr>
          <p:spPr>
            <a:xfrm>
              <a:off x="228600" y="2055219"/>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6" name="Google Shape;646;p80"/>
            <p:cNvSpPr/>
            <p:nvPr/>
          </p:nvSpPr>
          <p:spPr>
            <a:xfrm>
              <a:off x="228600" y="1865072"/>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7" name="Google Shape;647;p80"/>
            <p:cNvSpPr/>
            <p:nvPr/>
          </p:nvSpPr>
          <p:spPr>
            <a:xfrm>
              <a:off x="228600" y="1671044"/>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8" name="Google Shape;648;p80"/>
            <p:cNvSpPr/>
            <p:nvPr/>
          </p:nvSpPr>
          <p:spPr>
            <a:xfrm>
              <a:off x="228600" y="1473135"/>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49" name="Google Shape;649;p80"/>
            <p:cNvSpPr/>
            <p:nvPr/>
          </p:nvSpPr>
          <p:spPr>
            <a:xfrm>
              <a:off x="228600" y="1273287"/>
              <a:ext cx="14173200" cy="39736"/>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0" name="Google Shape;650;p80"/>
            <p:cNvSpPr/>
            <p:nvPr/>
          </p:nvSpPr>
          <p:spPr>
            <a:xfrm rot="10800000">
              <a:off x="228600" y="396"/>
              <a:ext cx="14173200" cy="149013"/>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1" name="Google Shape;651;p80"/>
            <p:cNvSpPr/>
            <p:nvPr/>
          </p:nvSpPr>
          <p:spPr>
            <a:xfrm rot="10800000">
              <a:off x="228600" y="210955"/>
              <a:ext cx="14173200" cy="128990"/>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2" name="Google Shape;652;p80"/>
            <p:cNvSpPr/>
            <p:nvPr/>
          </p:nvSpPr>
          <p:spPr>
            <a:xfrm rot="10800000">
              <a:off x="228600" y="420505"/>
              <a:ext cx="14173200" cy="113467"/>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3" name="Google Shape;653;p80"/>
            <p:cNvSpPr/>
            <p:nvPr/>
          </p:nvSpPr>
          <p:spPr>
            <a:xfrm rot="10800000">
              <a:off x="228600" y="630055"/>
              <a:ext cx="14173200" cy="94065"/>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4" name="Google Shape;654;p80"/>
            <p:cNvSpPr/>
            <p:nvPr/>
          </p:nvSpPr>
          <p:spPr>
            <a:xfrm rot="10800000">
              <a:off x="228600" y="843486"/>
              <a:ext cx="14173200" cy="74662"/>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55" name="Google Shape;655;p80"/>
            <p:cNvSpPr/>
            <p:nvPr/>
          </p:nvSpPr>
          <p:spPr>
            <a:xfrm rot="10800000">
              <a:off x="228600" y="1058857"/>
              <a:ext cx="14173200" cy="57199"/>
            </a:xfrm>
            <a:prstGeom prst="rect">
              <a:avLst/>
            </a:prstGeom>
            <a:solidFill>
              <a:srgbClr val="44A4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656" name="Google Shape;656;p80"/>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pic>
        <p:nvPicPr>
          <p:cNvPr id="657" name="Google Shape;657;p80"/>
          <p:cNvPicPr preferRelativeResize="0"/>
          <p:nvPr/>
        </p:nvPicPr>
        <p:blipFill rotWithShape="1">
          <a:blip r:embed="rId2">
            <a:alphaModFix/>
          </a:blip>
          <a:srcRect/>
          <a:stretch/>
        </p:blipFill>
        <p:spPr>
          <a:xfrm>
            <a:off x="188121" y="4643413"/>
            <a:ext cx="1157999" cy="1021495"/>
          </a:xfrm>
          <a:prstGeom prst="rect">
            <a:avLst/>
          </a:prstGeom>
          <a:noFill/>
          <a:ln>
            <a:noFill/>
          </a:ln>
        </p:spPr>
      </p:pic>
      <p:sp>
        <p:nvSpPr>
          <p:cNvPr id="658" name="Google Shape;658;p80"/>
          <p:cNvSpPr txBox="1">
            <a:spLocks noGrp="1"/>
          </p:cNvSpPr>
          <p:nvPr>
            <p:ph type="body" idx="1"/>
          </p:nvPr>
        </p:nvSpPr>
        <p:spPr>
          <a:xfrm>
            <a:off x="1601968" y="4326641"/>
            <a:ext cx="8131084" cy="1136068"/>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3200"/>
              <a:buFont typeface="DM Sans"/>
              <a:buNone/>
              <a:defRPr sz="3200" b="1" i="0">
                <a:solidFill>
                  <a:schemeClr val="dk1"/>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80"/>
          <p:cNvSpPr txBox="1">
            <a:spLocks noGrp="1"/>
          </p:cNvSpPr>
          <p:nvPr>
            <p:ph type="body" idx="2"/>
          </p:nvPr>
        </p:nvSpPr>
        <p:spPr>
          <a:xfrm>
            <a:off x="1167811" y="5499767"/>
            <a:ext cx="4445631" cy="65399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lt1"/>
              </a:buClr>
              <a:buSzPts val="4000"/>
              <a:buFont typeface="DM Sans Medium"/>
              <a:buNone/>
              <a:defRPr sz="4000" b="1" i="0" strike="noStrike">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0" name="Google Shape;660;p80"/>
          <p:cNvSpPr txBox="1">
            <a:spLocks noGrp="1"/>
          </p:cNvSpPr>
          <p:nvPr>
            <p:ph type="body" idx="3"/>
          </p:nvPr>
        </p:nvSpPr>
        <p:spPr>
          <a:xfrm>
            <a:off x="6010010" y="5957402"/>
            <a:ext cx="3895989" cy="602902"/>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lt1"/>
              </a:buClr>
              <a:buSzPts val="1667"/>
              <a:buFont typeface="DM Sans Medium"/>
              <a:buNone/>
              <a:defRPr sz="1667" b="0" i="0">
                <a:solidFill>
                  <a:schemeClr val="lt1"/>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1" name="Google Shape;661;p80"/>
          <p:cNvSpPr txBox="1">
            <a:spLocks noGrp="1"/>
          </p:cNvSpPr>
          <p:nvPr>
            <p:ph type="body" idx="4"/>
          </p:nvPr>
        </p:nvSpPr>
        <p:spPr>
          <a:xfrm>
            <a:off x="10097332" y="5624173"/>
            <a:ext cx="1853711" cy="332218"/>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dk1"/>
              </a:buClr>
              <a:buSzPts val="1200"/>
              <a:buNone/>
              <a:defRPr sz="1200">
                <a:solidFill>
                  <a:schemeClr val="dk1"/>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2" name="Google Shape;662;p80" descr="A picture containing application&#10;&#10;Description automatically generated"/>
          <p:cNvPicPr preferRelativeResize="0"/>
          <p:nvPr/>
        </p:nvPicPr>
        <p:blipFill rotWithShape="1">
          <a:blip r:embed="rId3">
            <a:alphaModFix/>
          </a:blip>
          <a:srcRect l="4896" t="64002" r="4838" b="4745"/>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rrow 6">
  <p:cSld name="Section Title Arrow 6">
    <p:spTree>
      <p:nvGrpSpPr>
        <p:cNvPr id="1" name="Shape 663"/>
        <p:cNvGrpSpPr/>
        <p:nvPr/>
      </p:nvGrpSpPr>
      <p:grpSpPr>
        <a:xfrm>
          <a:off x="0" y="0"/>
          <a:ext cx="0" cy="0"/>
          <a:chOff x="0" y="0"/>
          <a:chExt cx="0" cy="0"/>
        </a:xfrm>
      </p:grpSpPr>
      <p:sp>
        <p:nvSpPr>
          <p:cNvPr id="664" name="Google Shape;664;p81"/>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5" name="Google Shape;665;p81"/>
          <p:cNvSpPr txBox="1">
            <a:spLocks noGrp="1"/>
          </p:cNvSpPr>
          <p:nvPr>
            <p:ph type="title"/>
          </p:nvPr>
        </p:nvSpPr>
        <p:spPr>
          <a:xfrm>
            <a:off x="5019674" y="1162300"/>
            <a:ext cx="6353176" cy="328664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66" name="Google Shape;666;p81"/>
          <p:cNvGrpSpPr/>
          <p:nvPr/>
        </p:nvGrpSpPr>
        <p:grpSpPr>
          <a:xfrm>
            <a:off x="0" y="4477926"/>
            <a:ext cx="12192000" cy="2367623"/>
            <a:chOff x="228600" y="396"/>
            <a:chExt cx="14173200" cy="5028804"/>
          </a:xfrm>
        </p:grpSpPr>
        <p:sp>
          <p:nvSpPr>
            <p:cNvPr id="667" name="Google Shape;667;p81"/>
            <p:cNvSpPr/>
            <p:nvPr/>
          </p:nvSpPr>
          <p:spPr>
            <a:xfrm>
              <a:off x="228600" y="4880187"/>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8" name="Google Shape;668;p81"/>
            <p:cNvSpPr/>
            <p:nvPr/>
          </p:nvSpPr>
          <p:spPr>
            <a:xfrm>
              <a:off x="228600" y="4689651"/>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69" name="Google Shape;669;p81"/>
            <p:cNvSpPr/>
            <p:nvPr/>
          </p:nvSpPr>
          <p:spPr>
            <a:xfrm>
              <a:off x="228600" y="4495624"/>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0" name="Google Shape;670;p81"/>
            <p:cNvSpPr/>
            <p:nvPr/>
          </p:nvSpPr>
          <p:spPr>
            <a:xfrm>
              <a:off x="228600" y="4305476"/>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1" name="Google Shape;671;p81"/>
            <p:cNvSpPr/>
            <p:nvPr/>
          </p:nvSpPr>
          <p:spPr>
            <a:xfrm>
              <a:off x="228600" y="411144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2" name="Google Shape;672;p81"/>
            <p:cNvSpPr/>
            <p:nvPr/>
          </p:nvSpPr>
          <p:spPr>
            <a:xfrm>
              <a:off x="228600" y="3913540"/>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3" name="Google Shape;673;p81"/>
            <p:cNvSpPr/>
            <p:nvPr/>
          </p:nvSpPr>
          <p:spPr>
            <a:xfrm>
              <a:off x="228600" y="3713692"/>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4" name="Google Shape;674;p81"/>
            <p:cNvSpPr/>
            <p:nvPr/>
          </p:nvSpPr>
          <p:spPr>
            <a:xfrm rot="10800000">
              <a:off x="228600" y="2437920"/>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5" name="Google Shape;675;p81"/>
            <p:cNvSpPr/>
            <p:nvPr/>
          </p:nvSpPr>
          <p:spPr>
            <a:xfrm rot="10800000">
              <a:off x="228600" y="2648479"/>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6" name="Google Shape;676;p81"/>
            <p:cNvSpPr/>
            <p:nvPr/>
          </p:nvSpPr>
          <p:spPr>
            <a:xfrm rot="10800000">
              <a:off x="228600" y="285802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7" name="Google Shape;677;p81"/>
            <p:cNvSpPr/>
            <p:nvPr/>
          </p:nvSpPr>
          <p:spPr>
            <a:xfrm rot="10800000">
              <a:off x="228600" y="3067579"/>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8" name="Google Shape;678;p81"/>
            <p:cNvSpPr/>
            <p:nvPr/>
          </p:nvSpPr>
          <p:spPr>
            <a:xfrm rot="10800000">
              <a:off x="228600" y="328100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79" name="Google Shape;679;p81"/>
            <p:cNvSpPr/>
            <p:nvPr/>
          </p:nvSpPr>
          <p:spPr>
            <a:xfrm rot="10800000">
              <a:off x="228600" y="3496381"/>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0" name="Google Shape;680;p81"/>
            <p:cNvSpPr/>
            <p:nvPr/>
          </p:nvSpPr>
          <p:spPr>
            <a:xfrm>
              <a:off x="228600" y="2249247"/>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1" name="Google Shape;681;p81"/>
            <p:cNvSpPr/>
            <p:nvPr/>
          </p:nvSpPr>
          <p:spPr>
            <a:xfrm>
              <a:off x="228600" y="205521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2" name="Google Shape;682;p81"/>
            <p:cNvSpPr/>
            <p:nvPr/>
          </p:nvSpPr>
          <p:spPr>
            <a:xfrm>
              <a:off x="228600" y="1865072"/>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3" name="Google Shape;683;p81"/>
            <p:cNvSpPr/>
            <p:nvPr/>
          </p:nvSpPr>
          <p:spPr>
            <a:xfrm>
              <a:off x="228600" y="1671044"/>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4" name="Google Shape;684;p81"/>
            <p:cNvSpPr/>
            <p:nvPr/>
          </p:nvSpPr>
          <p:spPr>
            <a:xfrm>
              <a:off x="228600" y="1473135"/>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5" name="Google Shape;685;p81"/>
            <p:cNvSpPr/>
            <p:nvPr/>
          </p:nvSpPr>
          <p:spPr>
            <a:xfrm>
              <a:off x="228600" y="1273287"/>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6" name="Google Shape;686;p81"/>
            <p:cNvSpPr/>
            <p:nvPr/>
          </p:nvSpPr>
          <p:spPr>
            <a:xfrm rot="10800000">
              <a:off x="228600" y="396"/>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7" name="Google Shape;687;p81"/>
            <p:cNvSpPr/>
            <p:nvPr/>
          </p:nvSpPr>
          <p:spPr>
            <a:xfrm rot="10800000">
              <a:off x="228600" y="210955"/>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8" name="Google Shape;688;p81"/>
            <p:cNvSpPr/>
            <p:nvPr/>
          </p:nvSpPr>
          <p:spPr>
            <a:xfrm rot="10800000">
              <a:off x="228600" y="420505"/>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89" name="Google Shape;689;p81"/>
            <p:cNvSpPr/>
            <p:nvPr/>
          </p:nvSpPr>
          <p:spPr>
            <a:xfrm rot="10800000">
              <a:off x="228600" y="630055"/>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0" name="Google Shape;690;p81"/>
            <p:cNvSpPr/>
            <p:nvPr/>
          </p:nvSpPr>
          <p:spPr>
            <a:xfrm rot="10800000">
              <a:off x="228600" y="843486"/>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1" name="Google Shape;691;p81"/>
            <p:cNvSpPr/>
            <p:nvPr/>
          </p:nvSpPr>
          <p:spPr>
            <a:xfrm rot="10800000">
              <a:off x="228600" y="1058857"/>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692" name="Google Shape;692;p81"/>
          <p:cNvSpPr/>
          <p:nvPr/>
        </p:nvSpPr>
        <p:spPr>
          <a:xfrm rot="-8100000">
            <a:off x="334006" y="1732887"/>
            <a:ext cx="3590223" cy="35902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693" name="Google Shape;693;p81"/>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CF4FD"/>
              </a:buClr>
              <a:buSzPts val="3200"/>
              <a:buFont typeface="DM Sans Medium"/>
              <a:buNone/>
            </a:pPr>
            <a:r>
              <a:rPr lang="en-US" sz="3200" b="1" i="0" u="none" strike="noStrike" cap="none">
                <a:solidFill>
                  <a:srgbClr val="DCF4FD"/>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Section Title Arrow 2">
  <p:cSld name="1_Section Title Arrow 2">
    <p:spTree>
      <p:nvGrpSpPr>
        <p:cNvPr id="1" name="Shape 694"/>
        <p:cNvGrpSpPr/>
        <p:nvPr/>
      </p:nvGrpSpPr>
      <p:grpSpPr>
        <a:xfrm>
          <a:off x="0" y="0"/>
          <a:ext cx="0" cy="0"/>
          <a:chOff x="0" y="0"/>
          <a:chExt cx="0" cy="0"/>
        </a:xfrm>
      </p:grpSpPr>
      <p:sp>
        <p:nvSpPr>
          <p:cNvPr id="695" name="Google Shape;695;p82"/>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6" name="Google Shape;696;p82"/>
          <p:cNvSpPr txBox="1">
            <a:spLocks noGrp="1"/>
          </p:cNvSpPr>
          <p:nvPr>
            <p:ph type="title"/>
          </p:nvPr>
        </p:nvSpPr>
        <p:spPr>
          <a:xfrm>
            <a:off x="5019675" y="1082661"/>
            <a:ext cx="6213933" cy="3290817"/>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7" name="Google Shape;697;p82"/>
          <p:cNvGrpSpPr/>
          <p:nvPr/>
        </p:nvGrpSpPr>
        <p:grpSpPr>
          <a:xfrm>
            <a:off x="0" y="4469877"/>
            <a:ext cx="12192000" cy="2390424"/>
            <a:chOff x="-1" y="5363852"/>
            <a:chExt cx="14630400" cy="2868509"/>
          </a:xfrm>
        </p:grpSpPr>
        <p:sp>
          <p:nvSpPr>
            <p:cNvPr id="698" name="Google Shape;698;p82"/>
            <p:cNvSpPr/>
            <p:nvPr/>
          </p:nvSpPr>
          <p:spPr>
            <a:xfrm>
              <a:off x="-1" y="819103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699" name="Google Shape;699;p82"/>
            <p:cNvSpPr/>
            <p:nvPr/>
          </p:nvSpPr>
          <p:spPr>
            <a:xfrm>
              <a:off x="-1" y="8046649"/>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0" name="Google Shape;700;p82"/>
            <p:cNvSpPr/>
            <p:nvPr/>
          </p:nvSpPr>
          <p:spPr>
            <a:xfrm rot="10800000">
              <a:off x="0" y="7124924"/>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1" name="Google Shape;701;p82"/>
            <p:cNvSpPr/>
            <p:nvPr/>
          </p:nvSpPr>
          <p:spPr>
            <a:xfrm rot="10800000">
              <a:off x="0" y="7277050"/>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2" name="Google Shape;702;p82"/>
            <p:cNvSpPr/>
            <p:nvPr/>
          </p:nvSpPr>
          <p:spPr>
            <a:xfrm rot="10800000">
              <a:off x="0" y="7428446"/>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3" name="Google Shape;703;p82"/>
            <p:cNvSpPr/>
            <p:nvPr/>
          </p:nvSpPr>
          <p:spPr>
            <a:xfrm rot="10800000">
              <a:off x="0" y="7579843"/>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4" name="Google Shape;704;p82"/>
            <p:cNvSpPr/>
            <p:nvPr/>
          </p:nvSpPr>
          <p:spPr>
            <a:xfrm rot="10800000">
              <a:off x="0" y="7734043"/>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5" name="Google Shape;705;p82"/>
            <p:cNvSpPr/>
            <p:nvPr/>
          </p:nvSpPr>
          <p:spPr>
            <a:xfrm rot="10800000">
              <a:off x="0" y="7889646"/>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6" name="Google Shape;706;p82"/>
            <p:cNvSpPr/>
            <p:nvPr/>
          </p:nvSpPr>
          <p:spPr>
            <a:xfrm>
              <a:off x="-1" y="6988611"/>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7" name="Google Shape;707;p82"/>
            <p:cNvSpPr/>
            <p:nvPr/>
          </p:nvSpPr>
          <p:spPr>
            <a:xfrm>
              <a:off x="-1" y="6848429"/>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8" name="Google Shape;708;p82"/>
            <p:cNvSpPr/>
            <p:nvPr/>
          </p:nvSpPr>
          <p:spPr>
            <a:xfrm>
              <a:off x="-1" y="671105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09" name="Google Shape;709;p82"/>
            <p:cNvSpPr/>
            <p:nvPr/>
          </p:nvSpPr>
          <p:spPr>
            <a:xfrm>
              <a:off x="-1" y="6570869"/>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0" name="Google Shape;710;p82"/>
            <p:cNvSpPr/>
            <p:nvPr/>
          </p:nvSpPr>
          <p:spPr>
            <a:xfrm>
              <a:off x="-1" y="642788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1" name="Google Shape;711;p82"/>
            <p:cNvSpPr/>
            <p:nvPr/>
          </p:nvSpPr>
          <p:spPr>
            <a:xfrm>
              <a:off x="-1" y="6283496"/>
              <a:ext cx="14630399" cy="28709"/>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2" name="Google Shape;712;p82"/>
            <p:cNvSpPr/>
            <p:nvPr/>
          </p:nvSpPr>
          <p:spPr>
            <a:xfrm rot="10800000">
              <a:off x="0" y="5363852"/>
              <a:ext cx="14630399" cy="1076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3" name="Google Shape;713;p82"/>
            <p:cNvSpPr/>
            <p:nvPr/>
          </p:nvSpPr>
          <p:spPr>
            <a:xfrm rot="10800000">
              <a:off x="0" y="5515978"/>
              <a:ext cx="14630399" cy="93193"/>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4" name="Google Shape;714;p82"/>
            <p:cNvSpPr/>
            <p:nvPr/>
          </p:nvSpPr>
          <p:spPr>
            <a:xfrm rot="10800000">
              <a:off x="0" y="5667374"/>
              <a:ext cx="14630399" cy="81978"/>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5" name="Google Shape;715;p82"/>
            <p:cNvSpPr/>
            <p:nvPr/>
          </p:nvSpPr>
          <p:spPr>
            <a:xfrm rot="10800000">
              <a:off x="0" y="5818771"/>
              <a:ext cx="14630399" cy="6796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6" name="Google Shape;716;p82"/>
            <p:cNvSpPr/>
            <p:nvPr/>
          </p:nvSpPr>
          <p:spPr>
            <a:xfrm rot="10800000">
              <a:off x="0" y="5972971"/>
              <a:ext cx="14630399" cy="53942"/>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17" name="Google Shape;717;p82"/>
            <p:cNvSpPr/>
            <p:nvPr/>
          </p:nvSpPr>
          <p:spPr>
            <a:xfrm rot="10800000">
              <a:off x="0" y="6128573"/>
              <a:ext cx="14630399" cy="41325"/>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18" name="Google Shape;718;p82"/>
          <p:cNvSpPr/>
          <p:nvPr/>
        </p:nvSpPr>
        <p:spPr>
          <a:xfrm rot="-8100000">
            <a:off x="334006" y="1732887"/>
            <a:ext cx="3590223" cy="35902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19" name="Google Shape;719;p82"/>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9BDFF9"/>
              </a:buClr>
              <a:buSzPts val="3200"/>
              <a:buFont typeface="DM Sans Medium"/>
              <a:buNone/>
            </a:pPr>
            <a:r>
              <a:rPr lang="en-US" sz="3200" b="1" i="0" u="none" strike="noStrike" cap="none">
                <a:solidFill>
                  <a:srgbClr val="9BDFF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rrow 1">
  <p:cSld name="Section Title Arrow 1">
    <p:spTree>
      <p:nvGrpSpPr>
        <p:cNvPr id="1" name="Shape 720"/>
        <p:cNvGrpSpPr/>
        <p:nvPr/>
      </p:nvGrpSpPr>
      <p:grpSpPr>
        <a:xfrm>
          <a:off x="0" y="0"/>
          <a:ext cx="0" cy="0"/>
          <a:chOff x="0" y="0"/>
          <a:chExt cx="0" cy="0"/>
        </a:xfrm>
      </p:grpSpPr>
      <p:sp>
        <p:nvSpPr>
          <p:cNvPr id="721" name="Google Shape;721;p83"/>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2" name="Google Shape;722;p83"/>
          <p:cNvSpPr txBox="1">
            <a:spLocks noGrp="1"/>
          </p:cNvSpPr>
          <p:nvPr>
            <p:ph type="title"/>
          </p:nvPr>
        </p:nvSpPr>
        <p:spPr>
          <a:xfrm>
            <a:off x="5019675" y="1162850"/>
            <a:ext cx="6213933" cy="326997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8884D"/>
              </a:buClr>
              <a:buSzPts val="2800"/>
              <a:buFont typeface="DM Sans Medium"/>
              <a:buNone/>
              <a:defRPr sz="2800" b="0" i="0">
                <a:solidFill>
                  <a:srgbClr val="08884D"/>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3" name="Google Shape;723;p83"/>
          <p:cNvSpPr/>
          <p:nvPr/>
        </p:nvSpPr>
        <p:spPr>
          <a:xfrm>
            <a:off x="0" y="682586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4" name="Google Shape;724;p83"/>
          <p:cNvSpPr/>
          <p:nvPr/>
        </p:nvSpPr>
        <p:spPr>
          <a:xfrm>
            <a:off x="0" y="6705541"/>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5" name="Google Shape;725;p83"/>
          <p:cNvSpPr/>
          <p:nvPr/>
        </p:nvSpPr>
        <p:spPr>
          <a:xfrm rot="10800000">
            <a:off x="0" y="593743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6" name="Google Shape;726;p83"/>
          <p:cNvSpPr/>
          <p:nvPr/>
        </p:nvSpPr>
        <p:spPr>
          <a:xfrm rot="10800000">
            <a:off x="0" y="606420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7" name="Google Shape;727;p83"/>
          <p:cNvSpPr/>
          <p:nvPr/>
        </p:nvSpPr>
        <p:spPr>
          <a:xfrm rot="10800000">
            <a:off x="0" y="619037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8" name="Google Shape;728;p83"/>
          <p:cNvSpPr/>
          <p:nvPr/>
        </p:nvSpPr>
        <p:spPr>
          <a:xfrm rot="10800000">
            <a:off x="0" y="631653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29" name="Google Shape;729;p83"/>
          <p:cNvSpPr/>
          <p:nvPr/>
        </p:nvSpPr>
        <p:spPr>
          <a:xfrm rot="10800000">
            <a:off x="0" y="644503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0" name="Google Shape;730;p83"/>
          <p:cNvSpPr/>
          <p:nvPr/>
        </p:nvSpPr>
        <p:spPr>
          <a:xfrm rot="10800000">
            <a:off x="0" y="6574705"/>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1" name="Google Shape;731;p83"/>
          <p:cNvSpPr/>
          <p:nvPr/>
        </p:nvSpPr>
        <p:spPr>
          <a:xfrm>
            <a:off x="0" y="5823843"/>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2" name="Google Shape;732;p83"/>
          <p:cNvSpPr/>
          <p:nvPr/>
        </p:nvSpPr>
        <p:spPr>
          <a:xfrm>
            <a:off x="0" y="5707024"/>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3" name="Google Shape;733;p83"/>
          <p:cNvSpPr/>
          <p:nvPr/>
        </p:nvSpPr>
        <p:spPr>
          <a:xfrm>
            <a:off x="0" y="5592543"/>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4" name="Google Shape;734;p83"/>
          <p:cNvSpPr/>
          <p:nvPr/>
        </p:nvSpPr>
        <p:spPr>
          <a:xfrm>
            <a:off x="0" y="5475724"/>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5" name="Google Shape;735;p83"/>
          <p:cNvSpPr/>
          <p:nvPr/>
        </p:nvSpPr>
        <p:spPr>
          <a:xfrm>
            <a:off x="0" y="5356569"/>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6" name="Google Shape;736;p83"/>
          <p:cNvSpPr/>
          <p:nvPr/>
        </p:nvSpPr>
        <p:spPr>
          <a:xfrm>
            <a:off x="0" y="5236247"/>
            <a:ext cx="12191999" cy="23924"/>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7" name="Google Shape;737;p83"/>
          <p:cNvSpPr/>
          <p:nvPr/>
        </p:nvSpPr>
        <p:spPr>
          <a:xfrm rot="10800000">
            <a:off x="0" y="4469877"/>
            <a:ext cx="12191999" cy="89717"/>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8" name="Google Shape;738;p83"/>
          <p:cNvSpPr/>
          <p:nvPr/>
        </p:nvSpPr>
        <p:spPr>
          <a:xfrm rot="10800000">
            <a:off x="0" y="4596649"/>
            <a:ext cx="12191999" cy="77661"/>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39" name="Google Shape;739;p83"/>
          <p:cNvSpPr/>
          <p:nvPr/>
        </p:nvSpPr>
        <p:spPr>
          <a:xfrm rot="10800000">
            <a:off x="0" y="4722812"/>
            <a:ext cx="12191999" cy="68315"/>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0" name="Google Shape;740;p83"/>
          <p:cNvSpPr/>
          <p:nvPr/>
        </p:nvSpPr>
        <p:spPr>
          <a:xfrm rot="10800000">
            <a:off x="0" y="4848976"/>
            <a:ext cx="12191999" cy="56633"/>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1" name="Google Shape;741;p83"/>
          <p:cNvSpPr/>
          <p:nvPr/>
        </p:nvSpPr>
        <p:spPr>
          <a:xfrm rot="10800000">
            <a:off x="0" y="4977476"/>
            <a:ext cx="12191999" cy="44952"/>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2" name="Google Shape;742;p83"/>
          <p:cNvSpPr/>
          <p:nvPr/>
        </p:nvSpPr>
        <p:spPr>
          <a:xfrm rot="10800000">
            <a:off x="0" y="5107144"/>
            <a:ext cx="12191999" cy="34438"/>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3" name="Google Shape;743;p83"/>
          <p:cNvSpPr/>
          <p:nvPr/>
        </p:nvSpPr>
        <p:spPr>
          <a:xfrm rot="-8100000">
            <a:off x="334006" y="1732887"/>
            <a:ext cx="3590223" cy="35902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
        <p:nvSpPr>
          <p:cNvPr id="744" name="Google Shape;744;p83"/>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4FCE9"/>
              </a:buClr>
              <a:buSzPts val="3200"/>
              <a:buFont typeface="DM Sans Medium"/>
              <a:buNone/>
            </a:pPr>
            <a:r>
              <a:rPr lang="en-US" sz="3200" b="1" i="0" u="none" strike="noStrike" cap="none">
                <a:solidFill>
                  <a:srgbClr val="D4FCE9"/>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Section Title Arrow 6">
  <p:cSld name="3_Section Title Arrow 6">
    <p:bg>
      <p:bgPr>
        <a:solidFill>
          <a:schemeClr val="accent2"/>
        </a:solidFill>
        <a:effectLst/>
      </p:bgPr>
    </p:bg>
    <p:spTree>
      <p:nvGrpSpPr>
        <p:cNvPr id="1" name="Shape 745"/>
        <p:cNvGrpSpPr/>
        <p:nvPr/>
      </p:nvGrpSpPr>
      <p:grpSpPr>
        <a:xfrm>
          <a:off x="0" y="0"/>
          <a:ext cx="0" cy="0"/>
          <a:chOff x="0" y="0"/>
          <a:chExt cx="0" cy="0"/>
        </a:xfrm>
      </p:grpSpPr>
      <p:sp>
        <p:nvSpPr>
          <p:cNvPr id="746" name="Google Shape;746;p84"/>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7" name="Google Shape;747;p84"/>
          <p:cNvSpPr txBox="1">
            <a:spLocks noGrp="1"/>
          </p:cNvSpPr>
          <p:nvPr>
            <p:ph type="title"/>
          </p:nvPr>
        </p:nvSpPr>
        <p:spPr>
          <a:xfrm>
            <a:off x="5019675" y="445091"/>
            <a:ext cx="5782460" cy="71775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FEE7A9"/>
              </a:buClr>
              <a:buSzPts val="3200"/>
              <a:buFont typeface="DM Sans Medium"/>
              <a:buNone/>
              <a:defRPr sz="3200" b="1" i="0">
                <a:solidFill>
                  <a:srgbClr val="FEE7A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8" name="Google Shape;748;p84"/>
          <p:cNvGrpSpPr/>
          <p:nvPr/>
        </p:nvGrpSpPr>
        <p:grpSpPr>
          <a:xfrm>
            <a:off x="0" y="4477926"/>
            <a:ext cx="12192000" cy="2367623"/>
            <a:chOff x="228600" y="396"/>
            <a:chExt cx="14173200" cy="5028804"/>
          </a:xfrm>
        </p:grpSpPr>
        <p:sp>
          <p:nvSpPr>
            <p:cNvPr id="749" name="Google Shape;749;p84"/>
            <p:cNvSpPr/>
            <p:nvPr/>
          </p:nvSpPr>
          <p:spPr>
            <a:xfrm>
              <a:off x="228600" y="4880187"/>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0" name="Google Shape;750;p84"/>
            <p:cNvSpPr/>
            <p:nvPr/>
          </p:nvSpPr>
          <p:spPr>
            <a:xfrm>
              <a:off x="228600" y="4689651"/>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1" name="Google Shape;751;p84"/>
            <p:cNvSpPr/>
            <p:nvPr/>
          </p:nvSpPr>
          <p:spPr>
            <a:xfrm>
              <a:off x="228600" y="4495624"/>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2" name="Google Shape;752;p84"/>
            <p:cNvSpPr/>
            <p:nvPr/>
          </p:nvSpPr>
          <p:spPr>
            <a:xfrm>
              <a:off x="228600" y="4305476"/>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3" name="Google Shape;753;p84"/>
            <p:cNvSpPr/>
            <p:nvPr/>
          </p:nvSpPr>
          <p:spPr>
            <a:xfrm>
              <a:off x="228600" y="411144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4" name="Google Shape;754;p84"/>
            <p:cNvSpPr/>
            <p:nvPr/>
          </p:nvSpPr>
          <p:spPr>
            <a:xfrm>
              <a:off x="228600" y="3913540"/>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5" name="Google Shape;755;p84"/>
            <p:cNvSpPr/>
            <p:nvPr/>
          </p:nvSpPr>
          <p:spPr>
            <a:xfrm>
              <a:off x="228600" y="3713692"/>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6" name="Google Shape;756;p84"/>
            <p:cNvSpPr/>
            <p:nvPr/>
          </p:nvSpPr>
          <p:spPr>
            <a:xfrm rot="10800000">
              <a:off x="228600" y="2437920"/>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7" name="Google Shape;757;p84"/>
            <p:cNvSpPr/>
            <p:nvPr/>
          </p:nvSpPr>
          <p:spPr>
            <a:xfrm rot="10800000">
              <a:off x="228600" y="2648479"/>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8" name="Google Shape;758;p84"/>
            <p:cNvSpPr/>
            <p:nvPr/>
          </p:nvSpPr>
          <p:spPr>
            <a:xfrm rot="10800000">
              <a:off x="228600" y="285802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59" name="Google Shape;759;p84"/>
            <p:cNvSpPr/>
            <p:nvPr/>
          </p:nvSpPr>
          <p:spPr>
            <a:xfrm rot="10800000">
              <a:off x="228600" y="3067579"/>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0" name="Google Shape;760;p84"/>
            <p:cNvSpPr/>
            <p:nvPr/>
          </p:nvSpPr>
          <p:spPr>
            <a:xfrm rot="10800000">
              <a:off x="228600" y="3281009"/>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1" name="Google Shape;761;p84"/>
            <p:cNvSpPr/>
            <p:nvPr/>
          </p:nvSpPr>
          <p:spPr>
            <a:xfrm rot="10800000">
              <a:off x="228600" y="3496381"/>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2" name="Google Shape;762;p84"/>
            <p:cNvSpPr/>
            <p:nvPr/>
          </p:nvSpPr>
          <p:spPr>
            <a:xfrm>
              <a:off x="228600" y="2249247"/>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3" name="Google Shape;763;p84"/>
            <p:cNvSpPr/>
            <p:nvPr/>
          </p:nvSpPr>
          <p:spPr>
            <a:xfrm>
              <a:off x="228600" y="2055219"/>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4" name="Google Shape;764;p84"/>
            <p:cNvSpPr/>
            <p:nvPr/>
          </p:nvSpPr>
          <p:spPr>
            <a:xfrm>
              <a:off x="228600" y="1865072"/>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5" name="Google Shape;765;p84"/>
            <p:cNvSpPr/>
            <p:nvPr/>
          </p:nvSpPr>
          <p:spPr>
            <a:xfrm>
              <a:off x="228600" y="1671044"/>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6" name="Google Shape;766;p84"/>
            <p:cNvSpPr/>
            <p:nvPr/>
          </p:nvSpPr>
          <p:spPr>
            <a:xfrm>
              <a:off x="228600" y="1473135"/>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7" name="Google Shape;767;p84"/>
            <p:cNvSpPr/>
            <p:nvPr/>
          </p:nvSpPr>
          <p:spPr>
            <a:xfrm>
              <a:off x="228600" y="1273287"/>
              <a:ext cx="14173200" cy="39736"/>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8" name="Google Shape;768;p84"/>
            <p:cNvSpPr/>
            <p:nvPr/>
          </p:nvSpPr>
          <p:spPr>
            <a:xfrm rot="10800000">
              <a:off x="228600" y="396"/>
              <a:ext cx="14173200" cy="149013"/>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69" name="Google Shape;769;p84"/>
            <p:cNvSpPr/>
            <p:nvPr/>
          </p:nvSpPr>
          <p:spPr>
            <a:xfrm rot="10800000">
              <a:off x="228600" y="210955"/>
              <a:ext cx="14173200" cy="128990"/>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0" name="Google Shape;770;p84"/>
            <p:cNvSpPr/>
            <p:nvPr/>
          </p:nvSpPr>
          <p:spPr>
            <a:xfrm rot="10800000">
              <a:off x="228600" y="420505"/>
              <a:ext cx="14173200" cy="113467"/>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1" name="Google Shape;771;p84"/>
            <p:cNvSpPr/>
            <p:nvPr/>
          </p:nvSpPr>
          <p:spPr>
            <a:xfrm rot="10800000">
              <a:off x="228600" y="630055"/>
              <a:ext cx="14173200" cy="94065"/>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2" name="Google Shape;772;p84"/>
            <p:cNvSpPr/>
            <p:nvPr/>
          </p:nvSpPr>
          <p:spPr>
            <a:xfrm rot="10800000">
              <a:off x="228600" y="843486"/>
              <a:ext cx="14173200" cy="74662"/>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3" name="Google Shape;773;p84"/>
            <p:cNvSpPr/>
            <p:nvPr/>
          </p:nvSpPr>
          <p:spPr>
            <a:xfrm rot="10800000">
              <a:off x="228600" y="1058857"/>
              <a:ext cx="14173200" cy="57199"/>
            </a:xfrm>
            <a:prstGeom prst="rect">
              <a:avLst/>
            </a:prstGeom>
            <a:solidFill>
              <a:srgbClr val="031D40">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774" name="Google Shape;774;p84"/>
          <p:cNvSpPr/>
          <p:nvPr/>
        </p:nvSpPr>
        <p:spPr>
          <a:xfrm rot="-8100000">
            <a:off x="334006" y="1732887"/>
            <a:ext cx="3590223" cy="35902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775" name="Google Shape;775;p84"/>
          <p:cNvSpPr txBox="1"/>
          <p:nvPr/>
        </p:nvSpPr>
        <p:spPr>
          <a:xfrm>
            <a:off x="5019675" y="1162850"/>
            <a:ext cx="6213933" cy="3269974"/>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303030"/>
              </a:buClr>
              <a:buSzPts val="2800"/>
              <a:buFont typeface="DM Sans Medium"/>
              <a:buNone/>
            </a:pPr>
            <a:r>
              <a:rPr lang="en-US" sz="2800" b="0" i="0" u="none" strike="noStrike" cap="none">
                <a:solidFill>
                  <a:srgbClr val="303030"/>
                </a:solidFill>
                <a:latin typeface="DM Sans Medium"/>
                <a:ea typeface="DM Sans Medium"/>
                <a:cs typeface="DM Sans Medium"/>
                <a:sym typeface="DM Sans Medium"/>
              </a:rPr>
              <a:t>Click to edit section title </a:t>
            </a:r>
            <a:br>
              <a:rPr lang="en-US" sz="2800" b="0" i="0" u="none" strike="noStrike" cap="none">
                <a:solidFill>
                  <a:srgbClr val="303030"/>
                </a:solidFill>
                <a:latin typeface="DM Sans Medium"/>
                <a:ea typeface="DM Sans Medium"/>
                <a:cs typeface="DM Sans Medium"/>
                <a:sym typeface="DM Sans Medium"/>
              </a:rPr>
            </a:br>
            <a:r>
              <a:rPr lang="en-US" sz="2800" b="0" i="0" u="none" strike="noStrike" cap="none">
                <a:solidFill>
                  <a:srgbClr val="303030"/>
                </a:solidFill>
                <a:latin typeface="DM Sans Medium"/>
                <a:ea typeface="DM Sans Medium"/>
                <a:cs typeface="DM Sans Medium"/>
                <a:sym typeface="DM Sans Medium"/>
              </a:rPr>
              <a:t>(Option A)</a:t>
            </a:r>
            <a:endParaRPr sz="2800" b="0" i="0" u="none" strike="noStrike" cap="none">
              <a:solidFill>
                <a:srgbClr val="303030"/>
              </a:solidFill>
              <a:latin typeface="DM Sans Medium"/>
              <a:ea typeface="DM Sans Medium"/>
              <a:cs typeface="DM Sans Medium"/>
              <a:sym typeface="DM Sans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wo Columns w/arrow 2">
  <p:cSld name="4_Two Columns w/arrow 2">
    <p:spTree>
      <p:nvGrpSpPr>
        <p:cNvPr id="1" name="Shape 111"/>
        <p:cNvGrpSpPr/>
        <p:nvPr/>
      </p:nvGrpSpPr>
      <p:grpSpPr>
        <a:xfrm>
          <a:off x="0" y="0"/>
          <a:ext cx="0" cy="0"/>
          <a:chOff x="0" y="0"/>
          <a:chExt cx="0" cy="0"/>
        </a:xfrm>
      </p:grpSpPr>
      <p:sp>
        <p:nvSpPr>
          <p:cNvPr id="112" name="Google Shape;112;p60"/>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60"/>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4" name="Google Shape;114;p60"/>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15" name="Google Shape;115;p60"/>
          <p:cNvGrpSpPr/>
          <p:nvPr/>
        </p:nvGrpSpPr>
        <p:grpSpPr>
          <a:xfrm>
            <a:off x="481582" y="896740"/>
            <a:ext cx="430723" cy="760860"/>
            <a:chOff x="5962307" y="432768"/>
            <a:chExt cx="1057621" cy="1754327"/>
          </a:xfrm>
        </p:grpSpPr>
        <p:sp>
          <p:nvSpPr>
            <p:cNvPr id="116" name="Google Shape;116;p60"/>
            <p:cNvSpPr/>
            <p:nvPr/>
          </p:nvSpPr>
          <p:spPr>
            <a:xfrm rot="8100000">
              <a:off x="5871258" y="1536756"/>
              <a:ext cx="1230581" cy="25219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17" name="Google Shape;117;p60"/>
            <p:cNvSpPr/>
            <p:nvPr/>
          </p:nvSpPr>
          <p:spPr>
            <a:xfrm rot="-8100000">
              <a:off x="5880397" y="830911"/>
              <a:ext cx="1230581" cy="25219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18" name="Google Shape;118;p6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rrow 3">
  <p:cSld name="Section Title Arrow 3">
    <p:spTree>
      <p:nvGrpSpPr>
        <p:cNvPr id="1" name="Shape 776"/>
        <p:cNvGrpSpPr/>
        <p:nvPr/>
      </p:nvGrpSpPr>
      <p:grpSpPr>
        <a:xfrm>
          <a:off x="0" y="0"/>
          <a:ext cx="0" cy="0"/>
          <a:chOff x="0" y="0"/>
          <a:chExt cx="0" cy="0"/>
        </a:xfrm>
      </p:grpSpPr>
      <p:sp>
        <p:nvSpPr>
          <p:cNvPr id="777" name="Google Shape;777;p85"/>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78" name="Google Shape;778;p85"/>
          <p:cNvSpPr txBox="1">
            <a:spLocks noGrp="1"/>
          </p:cNvSpPr>
          <p:nvPr>
            <p:ph type="title"/>
          </p:nvPr>
        </p:nvSpPr>
        <p:spPr>
          <a:xfrm>
            <a:off x="5019675" y="1072592"/>
            <a:ext cx="6200775" cy="332995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3000"/>
              <a:buFont typeface="DM Sans Medium"/>
              <a:buNone/>
              <a:defRPr sz="3000" b="0" i="0">
                <a:solidFill>
                  <a:schemeClr val="dk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79" name="Google Shape;779;p85"/>
          <p:cNvGrpSpPr/>
          <p:nvPr/>
        </p:nvGrpSpPr>
        <p:grpSpPr>
          <a:xfrm>
            <a:off x="0" y="4477926"/>
            <a:ext cx="12192000" cy="2367623"/>
            <a:chOff x="228600" y="396"/>
            <a:chExt cx="14173200" cy="5028804"/>
          </a:xfrm>
        </p:grpSpPr>
        <p:sp>
          <p:nvSpPr>
            <p:cNvPr id="780" name="Google Shape;780;p85"/>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1" name="Google Shape;781;p85"/>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2" name="Google Shape;782;p85"/>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3" name="Google Shape;783;p85"/>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4" name="Google Shape;784;p85"/>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5" name="Google Shape;785;p85"/>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6" name="Google Shape;786;p85"/>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7" name="Google Shape;787;p85"/>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8" name="Google Shape;788;p85"/>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89" name="Google Shape;789;p85"/>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0" name="Google Shape;790;p85"/>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1" name="Google Shape;791;p85"/>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2" name="Google Shape;792;p85"/>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3" name="Google Shape;793;p85"/>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4" name="Google Shape;794;p85"/>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5" name="Google Shape;795;p85"/>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6" name="Google Shape;796;p85"/>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7" name="Google Shape;797;p85"/>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8" name="Google Shape;798;p85"/>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99" name="Google Shape;799;p85"/>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0" name="Google Shape;800;p85"/>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1" name="Google Shape;801;p85"/>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2" name="Google Shape;802;p85"/>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3" name="Google Shape;803;p85"/>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4" name="Google Shape;804;p85"/>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05" name="Google Shape;805;p85"/>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06" name="Google Shape;806;p85"/>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3200"/>
              <a:buFont typeface="DM Sans Medium"/>
              <a:buNone/>
            </a:pPr>
            <a:r>
              <a:rPr lang="en-US" sz="3200" b="1" i="0" u="none" strike="noStrike" cap="none">
                <a:solidFill>
                  <a:schemeClr val="dk1"/>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rrow 7">
  <p:cSld name="Section Title Arrow 7">
    <p:bg>
      <p:bgPr>
        <a:solidFill>
          <a:srgbClr val="BFBFBF"/>
        </a:solidFill>
        <a:effectLst/>
      </p:bgPr>
    </p:bg>
    <p:spTree>
      <p:nvGrpSpPr>
        <p:cNvPr id="1" name="Shape 807"/>
        <p:cNvGrpSpPr/>
        <p:nvPr/>
      </p:nvGrpSpPr>
      <p:grpSpPr>
        <a:xfrm>
          <a:off x="0" y="0"/>
          <a:ext cx="0" cy="0"/>
          <a:chOff x="0" y="0"/>
          <a:chExt cx="0" cy="0"/>
        </a:xfrm>
      </p:grpSpPr>
      <p:sp>
        <p:nvSpPr>
          <p:cNvPr id="808" name="Google Shape;808;p86"/>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9" name="Google Shape;809;p86"/>
          <p:cNvSpPr txBox="1">
            <a:spLocks noGrp="1"/>
          </p:cNvSpPr>
          <p:nvPr>
            <p:ph type="title"/>
          </p:nvPr>
        </p:nvSpPr>
        <p:spPr>
          <a:xfrm>
            <a:off x="5019673" y="990600"/>
            <a:ext cx="6877051" cy="341716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10" name="Google Shape;810;p86"/>
          <p:cNvGrpSpPr/>
          <p:nvPr/>
        </p:nvGrpSpPr>
        <p:grpSpPr>
          <a:xfrm>
            <a:off x="0" y="4477926"/>
            <a:ext cx="12192000" cy="2367623"/>
            <a:chOff x="228600" y="396"/>
            <a:chExt cx="14173200" cy="5028804"/>
          </a:xfrm>
        </p:grpSpPr>
        <p:sp>
          <p:nvSpPr>
            <p:cNvPr id="811" name="Google Shape;811;p86"/>
            <p:cNvSpPr/>
            <p:nvPr/>
          </p:nvSpPr>
          <p:spPr>
            <a:xfrm>
              <a:off x="228600" y="4880187"/>
              <a:ext cx="14173200" cy="149013"/>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2" name="Google Shape;812;p86"/>
            <p:cNvSpPr/>
            <p:nvPr/>
          </p:nvSpPr>
          <p:spPr>
            <a:xfrm>
              <a:off x="228600" y="4689651"/>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3" name="Google Shape;813;p86"/>
            <p:cNvSpPr/>
            <p:nvPr/>
          </p:nvSpPr>
          <p:spPr>
            <a:xfrm>
              <a:off x="228600" y="4495624"/>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4" name="Google Shape;814;p86"/>
            <p:cNvSpPr/>
            <p:nvPr/>
          </p:nvSpPr>
          <p:spPr>
            <a:xfrm>
              <a:off x="228600" y="4305476"/>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5" name="Google Shape;815;p86"/>
            <p:cNvSpPr/>
            <p:nvPr/>
          </p:nvSpPr>
          <p:spPr>
            <a:xfrm>
              <a:off x="228600" y="4111449"/>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6" name="Google Shape;816;p86"/>
            <p:cNvSpPr/>
            <p:nvPr/>
          </p:nvSpPr>
          <p:spPr>
            <a:xfrm>
              <a:off x="228600" y="3913540"/>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7" name="Google Shape;817;p86"/>
            <p:cNvSpPr/>
            <p:nvPr/>
          </p:nvSpPr>
          <p:spPr>
            <a:xfrm>
              <a:off x="228600" y="3713692"/>
              <a:ext cx="14173200" cy="39736"/>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8" name="Google Shape;818;p86"/>
            <p:cNvSpPr/>
            <p:nvPr/>
          </p:nvSpPr>
          <p:spPr>
            <a:xfrm rot="10800000">
              <a:off x="228600" y="2437920"/>
              <a:ext cx="14173200" cy="149013"/>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19" name="Google Shape;819;p86"/>
            <p:cNvSpPr/>
            <p:nvPr/>
          </p:nvSpPr>
          <p:spPr>
            <a:xfrm rot="10800000">
              <a:off x="228600" y="2648479"/>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0" name="Google Shape;820;p86"/>
            <p:cNvSpPr/>
            <p:nvPr/>
          </p:nvSpPr>
          <p:spPr>
            <a:xfrm rot="10800000">
              <a:off x="228600" y="2858029"/>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1" name="Google Shape;821;p86"/>
            <p:cNvSpPr/>
            <p:nvPr/>
          </p:nvSpPr>
          <p:spPr>
            <a:xfrm rot="10800000">
              <a:off x="228600" y="3067579"/>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2" name="Google Shape;822;p86"/>
            <p:cNvSpPr/>
            <p:nvPr/>
          </p:nvSpPr>
          <p:spPr>
            <a:xfrm rot="10800000">
              <a:off x="228600" y="3281009"/>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3" name="Google Shape;823;p86"/>
            <p:cNvSpPr/>
            <p:nvPr/>
          </p:nvSpPr>
          <p:spPr>
            <a:xfrm rot="10800000">
              <a:off x="228600" y="3496381"/>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4" name="Google Shape;824;p86"/>
            <p:cNvSpPr/>
            <p:nvPr/>
          </p:nvSpPr>
          <p:spPr>
            <a:xfrm>
              <a:off x="228600" y="2249247"/>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5" name="Google Shape;825;p86"/>
            <p:cNvSpPr/>
            <p:nvPr/>
          </p:nvSpPr>
          <p:spPr>
            <a:xfrm>
              <a:off x="228600" y="2055219"/>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6" name="Google Shape;826;p86"/>
            <p:cNvSpPr/>
            <p:nvPr/>
          </p:nvSpPr>
          <p:spPr>
            <a:xfrm>
              <a:off x="228600" y="1865072"/>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7" name="Google Shape;827;p86"/>
            <p:cNvSpPr/>
            <p:nvPr/>
          </p:nvSpPr>
          <p:spPr>
            <a:xfrm>
              <a:off x="228600" y="1671044"/>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8" name="Google Shape;828;p86"/>
            <p:cNvSpPr/>
            <p:nvPr/>
          </p:nvSpPr>
          <p:spPr>
            <a:xfrm>
              <a:off x="228600" y="1473135"/>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29" name="Google Shape;829;p86"/>
            <p:cNvSpPr/>
            <p:nvPr/>
          </p:nvSpPr>
          <p:spPr>
            <a:xfrm>
              <a:off x="228600" y="1273287"/>
              <a:ext cx="14173200" cy="39736"/>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0" name="Google Shape;830;p86"/>
            <p:cNvSpPr/>
            <p:nvPr/>
          </p:nvSpPr>
          <p:spPr>
            <a:xfrm rot="10800000">
              <a:off x="228600" y="396"/>
              <a:ext cx="14173200" cy="149013"/>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1" name="Google Shape;831;p86"/>
            <p:cNvSpPr/>
            <p:nvPr/>
          </p:nvSpPr>
          <p:spPr>
            <a:xfrm rot="10800000">
              <a:off x="228600" y="210955"/>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2" name="Google Shape;832;p86"/>
            <p:cNvSpPr/>
            <p:nvPr/>
          </p:nvSpPr>
          <p:spPr>
            <a:xfrm rot="10800000">
              <a:off x="228600" y="420505"/>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3" name="Google Shape;833;p86"/>
            <p:cNvSpPr/>
            <p:nvPr/>
          </p:nvSpPr>
          <p:spPr>
            <a:xfrm rot="10800000">
              <a:off x="228600" y="630055"/>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4" name="Google Shape;834;p86"/>
            <p:cNvSpPr/>
            <p:nvPr/>
          </p:nvSpPr>
          <p:spPr>
            <a:xfrm rot="10800000">
              <a:off x="228600" y="843486"/>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35" name="Google Shape;835;p86"/>
            <p:cNvSpPr/>
            <p:nvPr/>
          </p:nvSpPr>
          <p:spPr>
            <a:xfrm rot="10800000">
              <a:off x="228600" y="1058857"/>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36" name="Google Shape;836;p86"/>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837" name="Google Shape;837;p86"/>
          <p:cNvSpPr txBox="1"/>
          <p:nvPr/>
        </p:nvSpPr>
        <p:spPr>
          <a:xfrm>
            <a:off x="5019675" y="445091"/>
            <a:ext cx="5782460" cy="717759"/>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D8D8D8"/>
              </a:buClr>
              <a:buSzPts val="3200"/>
              <a:buFont typeface="DM Sans Medium"/>
              <a:buNone/>
            </a:pPr>
            <a:r>
              <a:rPr lang="en-US" sz="3200" b="1" i="0" u="none" strike="noStrike" cap="none">
                <a:solidFill>
                  <a:srgbClr val="D8D8D8"/>
                </a:solidFill>
                <a:latin typeface="DM Sans Medium"/>
                <a:ea typeface="DM Sans Medium"/>
                <a:cs typeface="DM Sans Medium"/>
                <a:sym typeface="DM Sans Medium"/>
              </a:rPr>
              <a:t>Introduction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838"/>
        <p:cNvGrpSpPr/>
        <p:nvPr/>
      </p:nvGrpSpPr>
      <p:grpSpPr>
        <a:xfrm>
          <a:off x="0" y="0"/>
          <a:ext cx="0" cy="0"/>
          <a:chOff x="0" y="0"/>
          <a:chExt cx="0" cy="0"/>
        </a:xfrm>
      </p:grpSpPr>
      <p:sp>
        <p:nvSpPr>
          <p:cNvPr id="839" name="Google Shape;839;p8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0" name="Google Shape;840;p87"/>
          <p:cNvSpPr txBox="1">
            <a:spLocks noGrp="1"/>
          </p:cNvSpPr>
          <p:nvPr>
            <p:ph type="title"/>
          </p:nvPr>
        </p:nvSpPr>
        <p:spPr>
          <a:xfrm>
            <a:off x="5019675" y="3429000"/>
            <a:ext cx="6743700" cy="97354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41" name="Google Shape;841;p87"/>
          <p:cNvGrpSpPr/>
          <p:nvPr/>
        </p:nvGrpSpPr>
        <p:grpSpPr>
          <a:xfrm>
            <a:off x="0" y="4477926"/>
            <a:ext cx="12192000" cy="2367623"/>
            <a:chOff x="228600" y="396"/>
            <a:chExt cx="14173200" cy="5028804"/>
          </a:xfrm>
        </p:grpSpPr>
        <p:sp>
          <p:nvSpPr>
            <p:cNvPr id="842" name="Google Shape;842;p87"/>
            <p:cNvSpPr/>
            <p:nvPr/>
          </p:nvSpPr>
          <p:spPr>
            <a:xfrm>
              <a:off x="228600" y="4880187"/>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3" name="Google Shape;843;p87"/>
            <p:cNvSpPr/>
            <p:nvPr/>
          </p:nvSpPr>
          <p:spPr>
            <a:xfrm>
              <a:off x="228600" y="4689651"/>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4" name="Google Shape;844;p87"/>
            <p:cNvSpPr/>
            <p:nvPr/>
          </p:nvSpPr>
          <p:spPr>
            <a:xfrm>
              <a:off x="228600" y="4495624"/>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5" name="Google Shape;845;p87"/>
            <p:cNvSpPr/>
            <p:nvPr/>
          </p:nvSpPr>
          <p:spPr>
            <a:xfrm>
              <a:off x="228600" y="4305476"/>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6" name="Google Shape;846;p87"/>
            <p:cNvSpPr/>
            <p:nvPr/>
          </p:nvSpPr>
          <p:spPr>
            <a:xfrm>
              <a:off x="228600" y="411144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7" name="Google Shape;847;p87"/>
            <p:cNvSpPr/>
            <p:nvPr/>
          </p:nvSpPr>
          <p:spPr>
            <a:xfrm>
              <a:off x="228600" y="3913540"/>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8" name="Google Shape;848;p87"/>
            <p:cNvSpPr/>
            <p:nvPr/>
          </p:nvSpPr>
          <p:spPr>
            <a:xfrm>
              <a:off x="228600" y="3713692"/>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49" name="Google Shape;849;p87"/>
            <p:cNvSpPr/>
            <p:nvPr/>
          </p:nvSpPr>
          <p:spPr>
            <a:xfrm rot="10800000">
              <a:off x="228600" y="2437920"/>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0" name="Google Shape;850;p87"/>
            <p:cNvSpPr/>
            <p:nvPr/>
          </p:nvSpPr>
          <p:spPr>
            <a:xfrm rot="10800000">
              <a:off x="228600" y="2648479"/>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1" name="Google Shape;851;p87"/>
            <p:cNvSpPr/>
            <p:nvPr/>
          </p:nvSpPr>
          <p:spPr>
            <a:xfrm rot="10800000">
              <a:off x="228600" y="285802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2" name="Google Shape;852;p87"/>
            <p:cNvSpPr/>
            <p:nvPr/>
          </p:nvSpPr>
          <p:spPr>
            <a:xfrm rot="10800000">
              <a:off x="228600" y="3067579"/>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3" name="Google Shape;853;p87"/>
            <p:cNvSpPr/>
            <p:nvPr/>
          </p:nvSpPr>
          <p:spPr>
            <a:xfrm rot="10800000">
              <a:off x="228600" y="3281009"/>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4" name="Google Shape;854;p87"/>
            <p:cNvSpPr/>
            <p:nvPr/>
          </p:nvSpPr>
          <p:spPr>
            <a:xfrm rot="10800000">
              <a:off x="228600" y="3496381"/>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5" name="Google Shape;855;p87"/>
            <p:cNvSpPr/>
            <p:nvPr/>
          </p:nvSpPr>
          <p:spPr>
            <a:xfrm>
              <a:off x="228600" y="2249247"/>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6" name="Google Shape;856;p87"/>
            <p:cNvSpPr/>
            <p:nvPr/>
          </p:nvSpPr>
          <p:spPr>
            <a:xfrm>
              <a:off x="228600" y="2055219"/>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7" name="Google Shape;857;p87"/>
            <p:cNvSpPr/>
            <p:nvPr/>
          </p:nvSpPr>
          <p:spPr>
            <a:xfrm>
              <a:off x="228600" y="1865072"/>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8" name="Google Shape;858;p87"/>
            <p:cNvSpPr/>
            <p:nvPr/>
          </p:nvSpPr>
          <p:spPr>
            <a:xfrm>
              <a:off x="228600" y="1671044"/>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59" name="Google Shape;859;p87"/>
            <p:cNvSpPr/>
            <p:nvPr/>
          </p:nvSpPr>
          <p:spPr>
            <a:xfrm>
              <a:off x="228600" y="1473135"/>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0" name="Google Shape;860;p87"/>
            <p:cNvSpPr/>
            <p:nvPr/>
          </p:nvSpPr>
          <p:spPr>
            <a:xfrm>
              <a:off x="228600" y="1273287"/>
              <a:ext cx="14173200" cy="39736"/>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1" name="Google Shape;861;p87"/>
            <p:cNvSpPr/>
            <p:nvPr/>
          </p:nvSpPr>
          <p:spPr>
            <a:xfrm rot="10800000">
              <a:off x="228600" y="396"/>
              <a:ext cx="14173200" cy="1490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2" name="Google Shape;862;p87"/>
            <p:cNvSpPr/>
            <p:nvPr/>
          </p:nvSpPr>
          <p:spPr>
            <a:xfrm rot="10800000">
              <a:off x="228600" y="210955"/>
              <a:ext cx="14173200" cy="12899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3" name="Google Shape;863;p87"/>
            <p:cNvSpPr/>
            <p:nvPr/>
          </p:nvSpPr>
          <p:spPr>
            <a:xfrm rot="10800000">
              <a:off x="228600" y="420505"/>
              <a:ext cx="14173200" cy="113467"/>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4" name="Google Shape;864;p87"/>
            <p:cNvSpPr/>
            <p:nvPr/>
          </p:nvSpPr>
          <p:spPr>
            <a:xfrm rot="10800000">
              <a:off x="228600" y="630055"/>
              <a:ext cx="14173200" cy="9406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5" name="Google Shape;865;p87"/>
            <p:cNvSpPr/>
            <p:nvPr/>
          </p:nvSpPr>
          <p:spPr>
            <a:xfrm rot="10800000">
              <a:off x="228600" y="843486"/>
              <a:ext cx="14173200" cy="74662"/>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66" name="Google Shape;866;p87"/>
            <p:cNvSpPr/>
            <p:nvPr/>
          </p:nvSpPr>
          <p:spPr>
            <a:xfrm rot="10800000">
              <a:off x="228600" y="1058857"/>
              <a:ext cx="14173200" cy="571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67" name="Google Shape;867;p87"/>
          <p:cNvSpPr/>
          <p:nvPr/>
        </p:nvSpPr>
        <p:spPr>
          <a:xfrm rot="-8100000">
            <a:off x="334006" y="1732887"/>
            <a:ext cx="3590223" cy="35902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868"/>
        <p:cNvGrpSpPr/>
        <p:nvPr/>
      </p:nvGrpSpPr>
      <p:grpSpPr>
        <a:xfrm>
          <a:off x="0" y="0"/>
          <a:ext cx="0" cy="0"/>
          <a:chOff x="0" y="0"/>
          <a:chExt cx="0" cy="0"/>
        </a:xfrm>
      </p:grpSpPr>
      <p:sp>
        <p:nvSpPr>
          <p:cNvPr id="869" name="Google Shape;869;p8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0" name="Google Shape;870;p88"/>
          <p:cNvSpPr txBox="1">
            <a:spLocks noGrp="1"/>
          </p:cNvSpPr>
          <p:nvPr>
            <p:ph type="title"/>
          </p:nvPr>
        </p:nvSpPr>
        <p:spPr>
          <a:xfrm>
            <a:off x="5212079" y="3429000"/>
            <a:ext cx="6608445" cy="98267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71" name="Google Shape;871;p88"/>
          <p:cNvGrpSpPr/>
          <p:nvPr/>
        </p:nvGrpSpPr>
        <p:grpSpPr>
          <a:xfrm>
            <a:off x="0" y="4477926"/>
            <a:ext cx="12192000" cy="2367623"/>
            <a:chOff x="228600" y="396"/>
            <a:chExt cx="14173200" cy="5028804"/>
          </a:xfrm>
        </p:grpSpPr>
        <p:sp>
          <p:nvSpPr>
            <p:cNvPr id="872" name="Google Shape;872;p88"/>
            <p:cNvSpPr/>
            <p:nvPr/>
          </p:nvSpPr>
          <p:spPr>
            <a:xfrm>
              <a:off x="228600" y="4880187"/>
              <a:ext cx="14173200" cy="149013"/>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3" name="Google Shape;873;p88"/>
            <p:cNvSpPr/>
            <p:nvPr/>
          </p:nvSpPr>
          <p:spPr>
            <a:xfrm>
              <a:off x="228600" y="4689651"/>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4" name="Google Shape;874;p88"/>
            <p:cNvSpPr/>
            <p:nvPr/>
          </p:nvSpPr>
          <p:spPr>
            <a:xfrm>
              <a:off x="228600" y="4495624"/>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5" name="Google Shape;875;p88"/>
            <p:cNvSpPr/>
            <p:nvPr/>
          </p:nvSpPr>
          <p:spPr>
            <a:xfrm>
              <a:off x="228600" y="4305476"/>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6" name="Google Shape;876;p88"/>
            <p:cNvSpPr/>
            <p:nvPr/>
          </p:nvSpPr>
          <p:spPr>
            <a:xfrm>
              <a:off x="228600" y="4111449"/>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7" name="Google Shape;877;p88"/>
            <p:cNvSpPr/>
            <p:nvPr/>
          </p:nvSpPr>
          <p:spPr>
            <a:xfrm>
              <a:off x="228600" y="3913540"/>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8" name="Google Shape;878;p88"/>
            <p:cNvSpPr/>
            <p:nvPr/>
          </p:nvSpPr>
          <p:spPr>
            <a:xfrm>
              <a:off x="228600" y="3713692"/>
              <a:ext cx="14173200" cy="39736"/>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79" name="Google Shape;879;p88"/>
            <p:cNvSpPr/>
            <p:nvPr/>
          </p:nvSpPr>
          <p:spPr>
            <a:xfrm rot="10800000">
              <a:off x="228600" y="2437920"/>
              <a:ext cx="14173200" cy="149013"/>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0" name="Google Shape;880;p88"/>
            <p:cNvSpPr/>
            <p:nvPr/>
          </p:nvSpPr>
          <p:spPr>
            <a:xfrm rot="10800000">
              <a:off x="228600" y="2648479"/>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1" name="Google Shape;881;p88"/>
            <p:cNvSpPr/>
            <p:nvPr/>
          </p:nvSpPr>
          <p:spPr>
            <a:xfrm rot="10800000">
              <a:off x="228600" y="2858029"/>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2" name="Google Shape;882;p88"/>
            <p:cNvSpPr/>
            <p:nvPr/>
          </p:nvSpPr>
          <p:spPr>
            <a:xfrm rot="10800000">
              <a:off x="228600" y="3067579"/>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3" name="Google Shape;883;p88"/>
            <p:cNvSpPr/>
            <p:nvPr/>
          </p:nvSpPr>
          <p:spPr>
            <a:xfrm rot="10800000">
              <a:off x="228600" y="3281009"/>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4" name="Google Shape;884;p88"/>
            <p:cNvSpPr/>
            <p:nvPr/>
          </p:nvSpPr>
          <p:spPr>
            <a:xfrm rot="10800000">
              <a:off x="228600" y="3496381"/>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5" name="Google Shape;885;p88"/>
            <p:cNvSpPr/>
            <p:nvPr/>
          </p:nvSpPr>
          <p:spPr>
            <a:xfrm>
              <a:off x="228600" y="2249247"/>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6" name="Google Shape;886;p88"/>
            <p:cNvSpPr/>
            <p:nvPr/>
          </p:nvSpPr>
          <p:spPr>
            <a:xfrm>
              <a:off x="228600" y="2055219"/>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7" name="Google Shape;887;p88"/>
            <p:cNvSpPr/>
            <p:nvPr/>
          </p:nvSpPr>
          <p:spPr>
            <a:xfrm>
              <a:off x="228600" y="1865072"/>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8" name="Google Shape;888;p88"/>
            <p:cNvSpPr/>
            <p:nvPr/>
          </p:nvSpPr>
          <p:spPr>
            <a:xfrm>
              <a:off x="228600" y="1671044"/>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9" name="Google Shape;889;p88"/>
            <p:cNvSpPr/>
            <p:nvPr/>
          </p:nvSpPr>
          <p:spPr>
            <a:xfrm>
              <a:off x="228600" y="1473135"/>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0" name="Google Shape;890;p88"/>
            <p:cNvSpPr/>
            <p:nvPr/>
          </p:nvSpPr>
          <p:spPr>
            <a:xfrm>
              <a:off x="228600" y="1273287"/>
              <a:ext cx="14173200" cy="39736"/>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1" name="Google Shape;891;p88"/>
            <p:cNvSpPr/>
            <p:nvPr/>
          </p:nvSpPr>
          <p:spPr>
            <a:xfrm rot="10800000">
              <a:off x="228600" y="396"/>
              <a:ext cx="14173200" cy="149013"/>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2" name="Google Shape;892;p88"/>
            <p:cNvSpPr/>
            <p:nvPr/>
          </p:nvSpPr>
          <p:spPr>
            <a:xfrm rot="10800000">
              <a:off x="228600" y="210955"/>
              <a:ext cx="14173200" cy="12899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3" name="Google Shape;893;p88"/>
            <p:cNvSpPr/>
            <p:nvPr/>
          </p:nvSpPr>
          <p:spPr>
            <a:xfrm rot="10800000">
              <a:off x="228600" y="420505"/>
              <a:ext cx="14173200" cy="113467"/>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4" name="Google Shape;894;p88"/>
            <p:cNvSpPr/>
            <p:nvPr/>
          </p:nvSpPr>
          <p:spPr>
            <a:xfrm rot="10800000">
              <a:off x="228600" y="630055"/>
              <a:ext cx="14173200" cy="94065"/>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5" name="Google Shape;895;p88"/>
            <p:cNvSpPr/>
            <p:nvPr/>
          </p:nvSpPr>
          <p:spPr>
            <a:xfrm rot="10800000">
              <a:off x="228600" y="843486"/>
              <a:ext cx="14173200" cy="74662"/>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96" name="Google Shape;896;p88"/>
            <p:cNvSpPr/>
            <p:nvPr/>
          </p:nvSpPr>
          <p:spPr>
            <a:xfrm rot="10800000">
              <a:off x="228600" y="1058857"/>
              <a:ext cx="14173200" cy="57199"/>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897" name="Google Shape;897;p88"/>
          <p:cNvSpPr/>
          <p:nvPr/>
        </p:nvSpPr>
        <p:spPr>
          <a:xfrm rot="-8100000">
            <a:off x="334006" y="1732887"/>
            <a:ext cx="3590223" cy="35902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Stripes 2">
  <p:cSld name="Section Title Stripes 2">
    <p:spTree>
      <p:nvGrpSpPr>
        <p:cNvPr id="1" name="Shape 898"/>
        <p:cNvGrpSpPr/>
        <p:nvPr/>
      </p:nvGrpSpPr>
      <p:grpSpPr>
        <a:xfrm>
          <a:off x="0" y="0"/>
          <a:ext cx="0" cy="0"/>
          <a:chOff x="0" y="0"/>
          <a:chExt cx="0" cy="0"/>
        </a:xfrm>
      </p:grpSpPr>
      <p:sp>
        <p:nvSpPr>
          <p:cNvPr id="899" name="Google Shape;899;p89"/>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900" name="Google Shape;900;p89"/>
          <p:cNvGrpSpPr/>
          <p:nvPr/>
        </p:nvGrpSpPr>
        <p:grpSpPr>
          <a:xfrm>
            <a:off x="1" y="330"/>
            <a:ext cx="12192000" cy="6857671"/>
            <a:chOff x="228600" y="396"/>
            <a:chExt cx="14173200" cy="5028804"/>
          </a:xfrm>
        </p:grpSpPr>
        <p:sp>
          <p:nvSpPr>
            <p:cNvPr id="901" name="Google Shape;901;p89"/>
            <p:cNvSpPr/>
            <p:nvPr/>
          </p:nvSpPr>
          <p:spPr>
            <a:xfrm>
              <a:off x="228600" y="4880187"/>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2" name="Google Shape;902;p89"/>
            <p:cNvSpPr/>
            <p:nvPr/>
          </p:nvSpPr>
          <p:spPr>
            <a:xfrm>
              <a:off x="228600" y="4689651"/>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3" name="Google Shape;903;p89"/>
            <p:cNvSpPr/>
            <p:nvPr/>
          </p:nvSpPr>
          <p:spPr>
            <a:xfrm>
              <a:off x="228600" y="4495624"/>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4" name="Google Shape;904;p89"/>
            <p:cNvSpPr/>
            <p:nvPr/>
          </p:nvSpPr>
          <p:spPr>
            <a:xfrm>
              <a:off x="228600" y="4305476"/>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5" name="Google Shape;905;p89"/>
            <p:cNvSpPr/>
            <p:nvPr/>
          </p:nvSpPr>
          <p:spPr>
            <a:xfrm>
              <a:off x="228600" y="411144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6" name="Google Shape;906;p89"/>
            <p:cNvSpPr/>
            <p:nvPr/>
          </p:nvSpPr>
          <p:spPr>
            <a:xfrm>
              <a:off x="228600" y="3913540"/>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7" name="Google Shape;907;p89"/>
            <p:cNvSpPr/>
            <p:nvPr/>
          </p:nvSpPr>
          <p:spPr>
            <a:xfrm>
              <a:off x="228600" y="3713692"/>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8" name="Google Shape;908;p89"/>
            <p:cNvSpPr/>
            <p:nvPr/>
          </p:nvSpPr>
          <p:spPr>
            <a:xfrm rot="10800000">
              <a:off x="228600" y="2437920"/>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09" name="Google Shape;909;p89"/>
            <p:cNvSpPr/>
            <p:nvPr/>
          </p:nvSpPr>
          <p:spPr>
            <a:xfrm rot="10800000">
              <a:off x="228600" y="2648479"/>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0" name="Google Shape;910;p89"/>
            <p:cNvSpPr/>
            <p:nvPr/>
          </p:nvSpPr>
          <p:spPr>
            <a:xfrm rot="10800000">
              <a:off x="228600" y="285802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1" name="Google Shape;911;p89"/>
            <p:cNvSpPr/>
            <p:nvPr/>
          </p:nvSpPr>
          <p:spPr>
            <a:xfrm rot="10800000">
              <a:off x="228600" y="3067579"/>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2" name="Google Shape;912;p89"/>
            <p:cNvSpPr/>
            <p:nvPr/>
          </p:nvSpPr>
          <p:spPr>
            <a:xfrm rot="10800000">
              <a:off x="228600" y="3281009"/>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3" name="Google Shape;913;p89"/>
            <p:cNvSpPr/>
            <p:nvPr/>
          </p:nvSpPr>
          <p:spPr>
            <a:xfrm rot="10800000">
              <a:off x="228600" y="3496381"/>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4" name="Google Shape;914;p89"/>
            <p:cNvSpPr/>
            <p:nvPr/>
          </p:nvSpPr>
          <p:spPr>
            <a:xfrm>
              <a:off x="228600" y="2249247"/>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5" name="Google Shape;915;p89"/>
            <p:cNvSpPr/>
            <p:nvPr/>
          </p:nvSpPr>
          <p:spPr>
            <a:xfrm>
              <a:off x="228600" y="2055219"/>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6" name="Google Shape;916;p89"/>
            <p:cNvSpPr/>
            <p:nvPr/>
          </p:nvSpPr>
          <p:spPr>
            <a:xfrm>
              <a:off x="228600" y="1865072"/>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7" name="Google Shape;917;p89"/>
            <p:cNvSpPr/>
            <p:nvPr/>
          </p:nvSpPr>
          <p:spPr>
            <a:xfrm>
              <a:off x="228600" y="1671044"/>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8" name="Google Shape;918;p89"/>
            <p:cNvSpPr/>
            <p:nvPr/>
          </p:nvSpPr>
          <p:spPr>
            <a:xfrm>
              <a:off x="228600" y="1473135"/>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19" name="Google Shape;919;p89"/>
            <p:cNvSpPr/>
            <p:nvPr/>
          </p:nvSpPr>
          <p:spPr>
            <a:xfrm>
              <a:off x="228600" y="1273287"/>
              <a:ext cx="14173200" cy="39736"/>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0" name="Google Shape;920;p89"/>
            <p:cNvSpPr/>
            <p:nvPr/>
          </p:nvSpPr>
          <p:spPr>
            <a:xfrm rot="10800000">
              <a:off x="228600" y="396"/>
              <a:ext cx="14173200" cy="149013"/>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1" name="Google Shape;921;p89"/>
            <p:cNvSpPr/>
            <p:nvPr/>
          </p:nvSpPr>
          <p:spPr>
            <a:xfrm rot="10800000">
              <a:off x="228600" y="210955"/>
              <a:ext cx="14173200" cy="128990"/>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2" name="Google Shape;922;p89"/>
            <p:cNvSpPr/>
            <p:nvPr/>
          </p:nvSpPr>
          <p:spPr>
            <a:xfrm rot="10800000">
              <a:off x="228600" y="420505"/>
              <a:ext cx="14173200" cy="113467"/>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3" name="Google Shape;923;p89"/>
            <p:cNvSpPr/>
            <p:nvPr/>
          </p:nvSpPr>
          <p:spPr>
            <a:xfrm rot="10800000">
              <a:off x="228600" y="630055"/>
              <a:ext cx="14173200" cy="94065"/>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4" name="Google Shape;924;p89"/>
            <p:cNvSpPr/>
            <p:nvPr/>
          </p:nvSpPr>
          <p:spPr>
            <a:xfrm rot="10800000">
              <a:off x="228600" y="843486"/>
              <a:ext cx="14173200" cy="74662"/>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25" name="Google Shape;925;p89"/>
            <p:cNvSpPr/>
            <p:nvPr/>
          </p:nvSpPr>
          <p:spPr>
            <a:xfrm rot="10800000">
              <a:off x="228600" y="1058857"/>
              <a:ext cx="14173200" cy="57199"/>
            </a:xfrm>
            <a:prstGeom prst="rect">
              <a:avLst/>
            </a:prstGeom>
            <a:solidFill>
              <a:srgbClr val="F0B8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926" name="Google Shape;926;p89"/>
          <p:cNvSpPr txBox="1">
            <a:spLocks noGrp="1"/>
          </p:cNvSpPr>
          <p:nvPr>
            <p:ph type="title"/>
          </p:nvPr>
        </p:nvSpPr>
        <p:spPr>
          <a:xfrm>
            <a:off x="1410607" y="3015207"/>
            <a:ext cx="10287000" cy="1325563"/>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lt1"/>
              </a:buClr>
              <a:buSzPts val="4000"/>
              <a:buFont typeface="DM Sans Medium"/>
              <a:buNone/>
              <a:defRPr sz="4000" b="0" i="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7" name="Google Shape;927;p89"/>
          <p:cNvPicPr preferRelativeResize="0"/>
          <p:nvPr/>
        </p:nvPicPr>
        <p:blipFill rotWithShape="1">
          <a:blip r:embed="rId2">
            <a:alphaModFix/>
          </a:blip>
          <a:srcRect/>
          <a:stretch/>
        </p:blipFill>
        <p:spPr>
          <a:xfrm>
            <a:off x="328246" y="3521007"/>
            <a:ext cx="894751" cy="9111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Break Quote 1">
  <p:cSld name="Section Break Quote 1">
    <p:spTree>
      <p:nvGrpSpPr>
        <p:cNvPr id="1" name="Shape 928"/>
        <p:cNvGrpSpPr/>
        <p:nvPr/>
      </p:nvGrpSpPr>
      <p:grpSpPr>
        <a:xfrm>
          <a:off x="0" y="0"/>
          <a:ext cx="0" cy="0"/>
          <a:chOff x="0" y="0"/>
          <a:chExt cx="0" cy="0"/>
        </a:xfrm>
      </p:grpSpPr>
      <p:sp>
        <p:nvSpPr>
          <p:cNvPr id="929" name="Google Shape;929;p90"/>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0" name="Google Shape;930;p90"/>
          <p:cNvSpPr/>
          <p:nvPr/>
        </p:nvSpPr>
        <p:spPr>
          <a:xfrm rot="-8100000">
            <a:off x="588337" y="2507701"/>
            <a:ext cx="2080724" cy="2080724"/>
          </a:xfrm>
          <a:prstGeom prst="corner">
            <a:avLst>
              <a:gd name="adj1" fmla="val 20121"/>
              <a:gd name="adj2" fmla="val 20273"/>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1" name="Google Shape;931;p90"/>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932"/>
        <p:cNvGrpSpPr/>
        <p:nvPr/>
      </p:nvGrpSpPr>
      <p:grpSpPr>
        <a:xfrm>
          <a:off x="0" y="0"/>
          <a:ext cx="0" cy="0"/>
          <a:chOff x="0" y="0"/>
          <a:chExt cx="0" cy="0"/>
        </a:xfrm>
      </p:grpSpPr>
      <p:sp>
        <p:nvSpPr>
          <p:cNvPr id="933" name="Google Shape;933;p91"/>
          <p:cNvSpPr/>
          <p:nvPr/>
        </p:nvSpPr>
        <p:spPr>
          <a:xfrm rot="-8100000">
            <a:off x="554218" y="2507700"/>
            <a:ext cx="2080724" cy="2080724"/>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4" name="Google Shape;934;p91"/>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Break Quote 3">
  <p:cSld name="Section Break Quote 3">
    <p:spTree>
      <p:nvGrpSpPr>
        <p:cNvPr id="1" name="Shape 935"/>
        <p:cNvGrpSpPr/>
        <p:nvPr/>
      </p:nvGrpSpPr>
      <p:grpSpPr>
        <a:xfrm>
          <a:off x="0" y="0"/>
          <a:ext cx="0" cy="0"/>
          <a:chOff x="0" y="0"/>
          <a:chExt cx="0" cy="0"/>
        </a:xfrm>
      </p:grpSpPr>
      <p:sp>
        <p:nvSpPr>
          <p:cNvPr id="936" name="Google Shape;936;p92"/>
          <p:cNvSpPr/>
          <p:nvPr/>
        </p:nvSpPr>
        <p:spPr>
          <a:xfrm rot="-8100000">
            <a:off x="574691" y="2507700"/>
            <a:ext cx="2080724" cy="2080724"/>
          </a:xfrm>
          <a:prstGeom prst="corner">
            <a:avLst>
              <a:gd name="adj1" fmla="val 20121"/>
              <a:gd name="adj2" fmla="val 20273"/>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37" name="Google Shape;937;p92"/>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38" name="Google Shape;938;p92"/>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Break Quote 5">
  <p:cSld name="Section Break Quote 5">
    <p:spTree>
      <p:nvGrpSpPr>
        <p:cNvPr id="1" name="Shape 939"/>
        <p:cNvGrpSpPr/>
        <p:nvPr/>
      </p:nvGrpSpPr>
      <p:grpSpPr>
        <a:xfrm>
          <a:off x="0" y="0"/>
          <a:ext cx="0" cy="0"/>
          <a:chOff x="0" y="0"/>
          <a:chExt cx="0" cy="0"/>
        </a:xfrm>
      </p:grpSpPr>
      <p:sp>
        <p:nvSpPr>
          <p:cNvPr id="940" name="Google Shape;940;p94"/>
          <p:cNvSpPr/>
          <p:nvPr/>
        </p:nvSpPr>
        <p:spPr>
          <a:xfrm rot="-8100000">
            <a:off x="430931" y="2580389"/>
            <a:ext cx="2080724" cy="2080724"/>
          </a:xfrm>
          <a:prstGeom prst="corner">
            <a:avLst>
              <a:gd name="adj1" fmla="val 20121"/>
              <a:gd name="adj2" fmla="val 20273"/>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41" name="Google Shape;941;p94"/>
          <p:cNvSpPr txBox="1">
            <a:spLocks noGrp="1"/>
          </p:cNvSpPr>
          <p:nvPr>
            <p:ph type="sldNum" idx="12"/>
          </p:nvPr>
        </p:nvSpPr>
        <p:spPr>
          <a:xfrm>
            <a:off x="9526815" y="6349494"/>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2" name="Google Shape;942;p94"/>
          <p:cNvSpPr txBox="1">
            <a:spLocks noGrp="1"/>
          </p:cNvSpPr>
          <p:nvPr>
            <p:ph type="title"/>
          </p:nvPr>
        </p:nvSpPr>
        <p:spPr>
          <a:xfrm>
            <a:off x="3487003" y="1428750"/>
            <a:ext cx="8359253" cy="423862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000"/>
              <a:buFont typeface="DM Sans Medium"/>
              <a:buNone/>
              <a:defRPr sz="3000" b="0" i="0">
                <a:solidFill>
                  <a:schemeClr val="dk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ontent Breaker Photo 1">
  <p:cSld name="1_Content Breaker Photo 1">
    <p:spTree>
      <p:nvGrpSpPr>
        <p:cNvPr id="1" name="Shape 943"/>
        <p:cNvGrpSpPr/>
        <p:nvPr/>
      </p:nvGrpSpPr>
      <p:grpSpPr>
        <a:xfrm>
          <a:off x="0" y="0"/>
          <a:ext cx="0" cy="0"/>
          <a:chOff x="0" y="0"/>
          <a:chExt cx="0" cy="0"/>
        </a:xfrm>
      </p:grpSpPr>
      <p:sp>
        <p:nvSpPr>
          <p:cNvPr id="944" name="Google Shape;944;p95"/>
          <p:cNvSpPr txBox="1">
            <a:spLocks noGrp="1"/>
          </p:cNvSpPr>
          <p:nvPr>
            <p:ph type="title"/>
          </p:nvPr>
        </p:nvSpPr>
        <p:spPr>
          <a:xfrm>
            <a:off x="1210914" y="414085"/>
            <a:ext cx="10466890" cy="934522"/>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chemeClr val="accent3"/>
              </a:buClr>
              <a:buSzPts val="5000"/>
              <a:buFont typeface="DM Sans Medium"/>
              <a:buNone/>
              <a:defRPr sz="5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5" name="Google Shape;945;p95"/>
          <p:cNvSpPr txBox="1">
            <a:spLocks noGrp="1"/>
          </p:cNvSpPr>
          <p:nvPr>
            <p:ph type="body" idx="1"/>
          </p:nvPr>
        </p:nvSpPr>
        <p:spPr>
          <a:xfrm>
            <a:off x="264231" y="1498315"/>
            <a:ext cx="11231829" cy="5097868"/>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1600"/>
              <a:buNone/>
              <a:defRPr sz="1600">
                <a:solidFill>
                  <a:srgbClr val="5C5F61"/>
                </a:solidFill>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46" name="Google Shape;946;p95"/>
          <p:cNvCxnSpPr/>
          <p:nvPr/>
        </p:nvCxnSpPr>
        <p:spPr>
          <a:xfrm>
            <a:off x="485592" y="1449133"/>
            <a:ext cx="11231830" cy="0"/>
          </a:xfrm>
          <a:prstGeom prst="straightConnector1">
            <a:avLst/>
          </a:prstGeom>
          <a:noFill/>
          <a:ln w="9525" cap="flat" cmpd="sng">
            <a:solidFill>
              <a:srgbClr val="808285"/>
            </a:solidFill>
            <a:prstDash val="solid"/>
            <a:round/>
            <a:headEnd type="none" w="sm" len="sm"/>
            <a:tailEnd type="none" w="sm" len="sm"/>
          </a:ln>
        </p:spPr>
      </p:cxnSp>
      <p:grpSp>
        <p:nvGrpSpPr>
          <p:cNvPr id="947" name="Google Shape;947;p95"/>
          <p:cNvGrpSpPr/>
          <p:nvPr/>
        </p:nvGrpSpPr>
        <p:grpSpPr>
          <a:xfrm rot="10800000">
            <a:off x="615831" y="672630"/>
            <a:ext cx="566921" cy="575154"/>
            <a:chOff x="7550590" y="4020844"/>
            <a:chExt cx="1729212" cy="1754327"/>
          </a:xfrm>
        </p:grpSpPr>
        <p:sp>
          <p:nvSpPr>
            <p:cNvPr id="948" name="Google Shape;948;p95"/>
            <p:cNvSpPr/>
            <p:nvPr/>
          </p:nvSpPr>
          <p:spPr>
            <a:xfrm>
              <a:off x="7894622" y="4772476"/>
              <a:ext cx="1385180"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49" name="Google Shape;949;p95"/>
            <p:cNvSpPr/>
            <p:nvPr/>
          </p:nvSpPr>
          <p:spPr>
            <a:xfrm rot="-2700000">
              <a:off x="7468680" y="4418987"/>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0" name="Google Shape;950;p95"/>
            <p:cNvSpPr/>
            <p:nvPr/>
          </p:nvSpPr>
          <p:spPr>
            <a:xfrm rot="2700000">
              <a:off x="7459541" y="5124832"/>
              <a:ext cx="1230581" cy="25219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pic>
        <p:nvPicPr>
          <p:cNvPr id="951" name="Google Shape;951;p95"/>
          <p:cNvPicPr preferRelativeResize="0"/>
          <p:nvPr/>
        </p:nvPicPr>
        <p:blipFill rotWithShape="1">
          <a:blip r:embed="rId2">
            <a:alphaModFix/>
          </a:blip>
          <a:srcRect/>
          <a:stretch/>
        </p:blipFill>
        <p:spPr>
          <a:xfrm>
            <a:off x="11496061" y="1549660"/>
            <a:ext cx="565238" cy="457200"/>
          </a:xfrm>
          <a:prstGeom prst="rect">
            <a:avLst/>
          </a:prstGeom>
          <a:noFill/>
          <a:ln>
            <a:noFill/>
          </a:ln>
        </p:spPr>
      </p:pic>
      <p:sp>
        <p:nvSpPr>
          <p:cNvPr id="952" name="Google Shape;952;p95"/>
          <p:cNvSpPr>
            <a:spLocks noGrp="1"/>
          </p:cNvSpPr>
          <p:nvPr>
            <p:ph type="pic" idx="2"/>
          </p:nvPr>
        </p:nvSpPr>
        <p:spPr>
          <a:xfrm>
            <a:off x="6205414" y="3649785"/>
            <a:ext cx="5986585" cy="320821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119"/>
        <p:cNvGrpSpPr/>
        <p:nvPr/>
      </p:nvGrpSpPr>
      <p:grpSpPr>
        <a:xfrm>
          <a:off x="0" y="0"/>
          <a:ext cx="0" cy="0"/>
          <a:chOff x="0" y="0"/>
          <a:chExt cx="0" cy="0"/>
        </a:xfrm>
      </p:grpSpPr>
      <p:sp>
        <p:nvSpPr>
          <p:cNvPr id="120" name="Google Shape;120;p31"/>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31"/>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2" name="Google Shape;122;p31"/>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23" name="Google Shape;123;p31"/>
          <p:cNvGrpSpPr/>
          <p:nvPr/>
        </p:nvGrpSpPr>
        <p:grpSpPr>
          <a:xfrm>
            <a:off x="481582" y="896740"/>
            <a:ext cx="430723" cy="760860"/>
            <a:chOff x="5962307" y="432768"/>
            <a:chExt cx="1057621" cy="1754327"/>
          </a:xfrm>
        </p:grpSpPr>
        <p:sp>
          <p:nvSpPr>
            <p:cNvPr id="124" name="Google Shape;124;p31"/>
            <p:cNvSpPr/>
            <p:nvPr/>
          </p:nvSpPr>
          <p:spPr>
            <a:xfrm rot="8100000">
              <a:off x="5871258" y="1536756"/>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5" name="Google Shape;125;p31"/>
            <p:cNvSpPr/>
            <p:nvPr/>
          </p:nvSpPr>
          <p:spPr>
            <a:xfrm rot="-8100000">
              <a:off x="5880397" y="830911"/>
              <a:ext cx="1230581" cy="25219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6" name="Google Shape;126;p3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losing 1">
  <p:cSld name="Closing 1">
    <p:spTree>
      <p:nvGrpSpPr>
        <p:cNvPr id="1" name="Shape 953"/>
        <p:cNvGrpSpPr/>
        <p:nvPr/>
      </p:nvGrpSpPr>
      <p:grpSpPr>
        <a:xfrm>
          <a:off x="0" y="0"/>
          <a:ext cx="0" cy="0"/>
          <a:chOff x="0" y="0"/>
          <a:chExt cx="0" cy="0"/>
        </a:xfrm>
      </p:grpSpPr>
      <p:sp>
        <p:nvSpPr>
          <p:cNvPr id="954" name="Google Shape;954;p96"/>
          <p:cNvSpPr/>
          <p:nvPr/>
        </p:nvSpPr>
        <p:spPr>
          <a:xfrm>
            <a:off x="0" y="6218903"/>
            <a:ext cx="12192000" cy="6390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955" name="Google Shape;955;p96"/>
          <p:cNvSpPr txBox="1"/>
          <p:nvPr/>
        </p:nvSpPr>
        <p:spPr>
          <a:xfrm>
            <a:off x="1181653" y="342348"/>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956" name="Google Shape;956;p96"/>
          <p:cNvSpPr txBox="1"/>
          <p:nvPr/>
        </p:nvSpPr>
        <p:spPr>
          <a:xfrm>
            <a:off x="3637936" y="196645"/>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pic>
        <p:nvPicPr>
          <p:cNvPr id="957" name="Google Shape;957;p96"/>
          <p:cNvPicPr preferRelativeResize="0"/>
          <p:nvPr/>
        </p:nvPicPr>
        <p:blipFill rotWithShape="1">
          <a:blip r:embed="rId2">
            <a:alphaModFix/>
          </a:blip>
          <a:srcRect b="30229"/>
          <a:stretch/>
        </p:blipFill>
        <p:spPr>
          <a:xfrm>
            <a:off x="1" y="984739"/>
            <a:ext cx="12191999" cy="3892062"/>
          </a:xfrm>
          <a:prstGeom prst="rect">
            <a:avLst/>
          </a:prstGeom>
          <a:solidFill>
            <a:schemeClr val="lt2"/>
          </a:solidFill>
          <a:ln>
            <a:noFill/>
          </a:ln>
        </p:spPr>
      </p:pic>
      <p:sp>
        <p:nvSpPr>
          <p:cNvPr id="958" name="Google Shape;958;p96"/>
          <p:cNvSpPr txBox="1">
            <a:spLocks noGrp="1"/>
          </p:cNvSpPr>
          <p:nvPr>
            <p:ph type="body" idx="1"/>
          </p:nvPr>
        </p:nvSpPr>
        <p:spPr>
          <a:xfrm>
            <a:off x="6846542" y="1223878"/>
            <a:ext cx="4745790" cy="402507"/>
          </a:xfrm>
          <a:prstGeom prst="rect">
            <a:avLst/>
          </a:prstGeom>
          <a:noFill/>
          <a:ln>
            <a:noFill/>
          </a:ln>
        </p:spPr>
        <p:txBody>
          <a:bodyPr spcFirstLastPara="1" wrap="square" lIns="0" tIns="45700" rIns="0" bIns="45700" anchor="b" anchorCtr="0">
            <a:normAutofit/>
          </a:bodyPr>
          <a:lstStyle>
            <a:lvl1pPr marL="457200" lvl="0" indent="-228600" algn="l">
              <a:lnSpc>
                <a:spcPct val="100000"/>
              </a:lnSpc>
              <a:spcBef>
                <a:spcPts val="500"/>
              </a:spcBef>
              <a:spcAft>
                <a:spcPts val="0"/>
              </a:spcAft>
              <a:buClr>
                <a:schemeClr val="dk1"/>
              </a:buClr>
              <a:buSzPts val="2167"/>
              <a:buNone/>
              <a:defRPr sz="2167"/>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9" name="Google Shape;959;p96"/>
          <p:cNvSpPr txBox="1">
            <a:spLocks noGrp="1"/>
          </p:cNvSpPr>
          <p:nvPr>
            <p:ph type="body" idx="2"/>
          </p:nvPr>
        </p:nvSpPr>
        <p:spPr>
          <a:xfrm>
            <a:off x="6846542" y="1571954"/>
            <a:ext cx="4745790" cy="4070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500"/>
              </a:spcBef>
              <a:spcAft>
                <a:spcPts val="0"/>
              </a:spcAft>
              <a:buClr>
                <a:schemeClr val="dk1"/>
              </a:buClr>
              <a:buSzPts val="2167"/>
              <a:buNone/>
              <a:defRPr sz="2167" b="1" i="0">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0" name="Google Shape;960;p96"/>
          <p:cNvSpPr txBox="1">
            <a:spLocks noGrp="1"/>
          </p:cNvSpPr>
          <p:nvPr>
            <p:ph type="body" idx="3"/>
          </p:nvPr>
        </p:nvSpPr>
        <p:spPr>
          <a:xfrm>
            <a:off x="6846542" y="2107947"/>
            <a:ext cx="4745790" cy="8667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228600" algn="l">
              <a:lnSpc>
                <a:spcPct val="110000"/>
              </a:lnSpc>
              <a:spcBef>
                <a:spcPts val="333"/>
              </a:spcBef>
              <a:spcAft>
                <a:spcPts val="0"/>
              </a:spcAft>
              <a:buClr>
                <a:schemeClr val="dk1"/>
              </a:buClr>
              <a:buSzPts val="2000"/>
              <a:buNone/>
              <a:defRPr/>
            </a:lvl2pPr>
            <a:lvl3pPr marL="1371600" lvl="2" indent="-228600" algn="l">
              <a:lnSpc>
                <a:spcPct val="110000"/>
              </a:lnSpc>
              <a:spcBef>
                <a:spcPts val="333"/>
              </a:spcBef>
              <a:spcAft>
                <a:spcPts val="0"/>
              </a:spcAft>
              <a:buClr>
                <a:schemeClr val="dk1"/>
              </a:buClr>
              <a:buSzPts val="1800"/>
              <a:buNone/>
              <a:defRPr/>
            </a:lvl3pPr>
            <a:lvl4pPr marL="1828800" lvl="3" indent="-228600" algn="l">
              <a:lnSpc>
                <a:spcPct val="110000"/>
              </a:lnSpc>
              <a:spcBef>
                <a:spcPts val="250"/>
              </a:spcBef>
              <a:spcAft>
                <a:spcPts val="0"/>
              </a:spcAft>
              <a:buClr>
                <a:schemeClr val="dk1"/>
              </a:buClr>
              <a:buSzPts val="1600"/>
              <a:buNone/>
              <a:defRPr/>
            </a:lvl4pPr>
            <a:lvl5pPr marL="2286000" lvl="4" indent="-228600" algn="l">
              <a:lnSpc>
                <a:spcPct val="110000"/>
              </a:lnSpc>
              <a:spcBef>
                <a:spcPts val="25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1" name="Google Shape;961;p96"/>
          <p:cNvSpPr txBox="1">
            <a:spLocks noGrp="1"/>
          </p:cNvSpPr>
          <p:nvPr>
            <p:ph type="body" idx="4"/>
          </p:nvPr>
        </p:nvSpPr>
        <p:spPr>
          <a:xfrm>
            <a:off x="860924" y="5146089"/>
            <a:ext cx="10470151" cy="976065"/>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chemeClr val="dk2"/>
              </a:buClr>
              <a:buSzPts val="1000"/>
              <a:buFont typeface="DM Sans"/>
              <a:buNone/>
              <a:defRPr sz="1000" b="0" i="0">
                <a:solidFill>
                  <a:schemeClr val="dk2"/>
                </a:solidFill>
                <a:latin typeface="DM Sans"/>
                <a:ea typeface="DM Sans"/>
                <a:cs typeface="DM Sans"/>
                <a:sym typeface="DM Sans"/>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962"/>
        <p:cNvGrpSpPr/>
        <p:nvPr/>
      </p:nvGrpSpPr>
      <p:grpSpPr>
        <a:xfrm>
          <a:off x="0" y="0"/>
          <a:ext cx="0" cy="0"/>
          <a:chOff x="0" y="0"/>
          <a:chExt cx="0" cy="0"/>
        </a:xfrm>
      </p:grpSpPr>
      <p:sp>
        <p:nvSpPr>
          <p:cNvPr id="963" name="Google Shape;963;p97"/>
          <p:cNvSpPr txBox="1">
            <a:spLocks noGrp="1"/>
          </p:cNvSpPr>
          <p:nvPr>
            <p:ph type="ctrTitle"/>
          </p:nvPr>
        </p:nvSpPr>
        <p:spPr>
          <a:xfrm>
            <a:off x="1524000" y="1122363"/>
            <a:ext cx="9144000" cy="23876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Clr>
                <a:srgbClr val="5C5F61"/>
              </a:buClr>
              <a:buSzPts val="6000"/>
              <a:buFont typeface="DM Sans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4" name="Google Shape;964;p97"/>
          <p:cNvSpPr txBox="1">
            <a:spLocks noGrp="1"/>
          </p:cNvSpPr>
          <p:nvPr>
            <p:ph type="subTitle" idx="1"/>
          </p:nvPr>
        </p:nvSpPr>
        <p:spPr>
          <a:xfrm>
            <a:off x="1524000" y="3602038"/>
            <a:ext cx="9144000" cy="1655762"/>
          </a:xfrm>
          <a:prstGeom prst="rect">
            <a:avLst/>
          </a:prstGeom>
          <a:noFill/>
          <a:ln>
            <a:noFill/>
          </a:ln>
        </p:spPr>
        <p:txBody>
          <a:bodyPr spcFirstLastPara="1" wrap="square" lIns="0" tIns="45700" rIns="0" bIns="45700" anchor="t" anchorCtr="0">
            <a:noAutofit/>
          </a:bodyPr>
          <a:lstStyle>
            <a:lvl1pPr lvl="0" algn="ctr">
              <a:lnSpc>
                <a:spcPct val="110000"/>
              </a:lnSpc>
              <a:spcBef>
                <a:spcPts val="500"/>
              </a:spcBef>
              <a:spcAft>
                <a:spcPts val="0"/>
              </a:spcAft>
              <a:buClr>
                <a:schemeClr val="dk1"/>
              </a:buClr>
              <a:buSzPts val="2400"/>
              <a:buNone/>
              <a:defRPr sz="2400"/>
            </a:lvl1pPr>
            <a:lvl2pPr lvl="1" algn="ctr">
              <a:lnSpc>
                <a:spcPct val="110000"/>
              </a:lnSpc>
              <a:spcBef>
                <a:spcPts val="333"/>
              </a:spcBef>
              <a:spcAft>
                <a:spcPts val="0"/>
              </a:spcAft>
              <a:buClr>
                <a:schemeClr val="dk1"/>
              </a:buClr>
              <a:buSzPts val="2000"/>
              <a:buNone/>
              <a:defRPr sz="2000"/>
            </a:lvl2pPr>
            <a:lvl3pPr lvl="2" algn="ctr">
              <a:lnSpc>
                <a:spcPct val="110000"/>
              </a:lnSpc>
              <a:spcBef>
                <a:spcPts val="333"/>
              </a:spcBef>
              <a:spcAft>
                <a:spcPts val="0"/>
              </a:spcAft>
              <a:buClr>
                <a:schemeClr val="dk1"/>
              </a:buClr>
              <a:buSzPts val="1800"/>
              <a:buNone/>
              <a:defRPr sz="1800"/>
            </a:lvl3pPr>
            <a:lvl4pPr lvl="3" algn="ctr">
              <a:lnSpc>
                <a:spcPct val="110000"/>
              </a:lnSpc>
              <a:spcBef>
                <a:spcPts val="250"/>
              </a:spcBef>
              <a:spcAft>
                <a:spcPts val="0"/>
              </a:spcAft>
              <a:buClr>
                <a:schemeClr val="dk1"/>
              </a:buClr>
              <a:buSzPts val="1600"/>
              <a:buNone/>
              <a:defRPr sz="1600"/>
            </a:lvl4pPr>
            <a:lvl5pPr lvl="4" algn="ctr">
              <a:lnSpc>
                <a:spcPct val="110000"/>
              </a:lnSpc>
              <a:spcBef>
                <a:spcPts val="25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Bullets + Photo Grid ">
  <p:cSld name="Title Bullets + Photo Grid ">
    <p:spTree>
      <p:nvGrpSpPr>
        <p:cNvPr id="1" name="Shape 965"/>
        <p:cNvGrpSpPr/>
        <p:nvPr/>
      </p:nvGrpSpPr>
      <p:grpSpPr>
        <a:xfrm>
          <a:off x="0" y="0"/>
          <a:ext cx="0" cy="0"/>
          <a:chOff x="0" y="0"/>
          <a:chExt cx="0" cy="0"/>
        </a:xfrm>
      </p:grpSpPr>
      <p:sp>
        <p:nvSpPr>
          <p:cNvPr id="966" name="Google Shape;966;p98"/>
          <p:cNvSpPr>
            <a:spLocks noGrp="1"/>
          </p:cNvSpPr>
          <p:nvPr>
            <p:ph type="pic" idx="2"/>
          </p:nvPr>
        </p:nvSpPr>
        <p:spPr>
          <a:xfrm>
            <a:off x="9144000" y="4338000"/>
            <a:ext cx="3048000" cy="2520000"/>
          </a:xfrm>
          <a:prstGeom prst="rect">
            <a:avLst/>
          </a:prstGeom>
          <a:noFill/>
          <a:ln>
            <a:noFill/>
          </a:ln>
        </p:spPr>
      </p:sp>
      <p:sp>
        <p:nvSpPr>
          <p:cNvPr id="967" name="Google Shape;967;p98"/>
          <p:cNvSpPr>
            <a:spLocks noGrp="1"/>
          </p:cNvSpPr>
          <p:nvPr>
            <p:ph type="pic" idx="3"/>
          </p:nvPr>
        </p:nvSpPr>
        <p:spPr>
          <a:xfrm>
            <a:off x="6096000" y="4338000"/>
            <a:ext cx="2996436" cy="2520000"/>
          </a:xfrm>
          <a:prstGeom prst="rect">
            <a:avLst/>
          </a:prstGeom>
          <a:noFill/>
          <a:ln>
            <a:noFill/>
          </a:ln>
        </p:spPr>
      </p:sp>
      <p:sp>
        <p:nvSpPr>
          <p:cNvPr id="968" name="Google Shape;968;p98"/>
          <p:cNvSpPr txBox="1">
            <a:spLocks noGrp="1"/>
          </p:cNvSpPr>
          <p:nvPr>
            <p:ph type="title"/>
          </p:nvPr>
        </p:nvSpPr>
        <p:spPr>
          <a:xfrm>
            <a:off x="444500" y="95250"/>
            <a:ext cx="5441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2500"/>
              <a:buFont typeface="Arial"/>
              <a:buNone/>
              <a:defRPr sz="25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9" name="Google Shape;969;p98"/>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70" name="Google Shape;970;p98"/>
          <p:cNvSpPr txBox="1">
            <a:spLocks noGrp="1"/>
          </p:cNvSpPr>
          <p:nvPr>
            <p:ph type="body" idx="1"/>
          </p:nvPr>
        </p:nvSpPr>
        <p:spPr>
          <a:xfrm>
            <a:off x="603250" y="1397000"/>
            <a:ext cx="4309682" cy="3538037"/>
          </a:xfrm>
          <a:prstGeom prst="rect">
            <a:avLst/>
          </a:prstGeom>
          <a:noFill/>
          <a:ln>
            <a:noFill/>
          </a:ln>
        </p:spPr>
        <p:txBody>
          <a:bodyPr spcFirstLastPara="1" wrap="square" lIns="0" tIns="45700" rIns="0" bIns="45700" anchor="t" anchorCtr="0">
            <a:noAutofit/>
          </a:bodyPr>
          <a:lstStyle>
            <a:lvl1pPr marL="457200" lvl="0" indent="-381000" algn="l">
              <a:lnSpc>
                <a:spcPct val="110000"/>
              </a:lnSpc>
              <a:spcBef>
                <a:spcPts val="500"/>
              </a:spcBef>
              <a:spcAft>
                <a:spcPts val="0"/>
              </a:spcAft>
              <a:buClr>
                <a:schemeClr val="dk1"/>
              </a:buClr>
              <a:buSzPts val="2400"/>
              <a:buChar char="•"/>
              <a:defRPr/>
            </a:lvl1pPr>
            <a:lvl2pPr marL="914400" lvl="1" indent="-355600" algn="l">
              <a:lnSpc>
                <a:spcPct val="110000"/>
              </a:lnSpc>
              <a:spcBef>
                <a:spcPts val="333"/>
              </a:spcBef>
              <a:spcAft>
                <a:spcPts val="0"/>
              </a:spcAft>
              <a:buClr>
                <a:schemeClr val="dk1"/>
              </a:buClr>
              <a:buSzPts val="20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30200" algn="l">
              <a:lnSpc>
                <a:spcPct val="110000"/>
              </a:lnSpc>
              <a:spcBef>
                <a:spcPts val="250"/>
              </a:spcBef>
              <a:spcAft>
                <a:spcPts val="0"/>
              </a:spcAft>
              <a:buClr>
                <a:schemeClr val="dk1"/>
              </a:buClr>
              <a:buSzPts val="1600"/>
              <a:buChar char="-"/>
              <a:defRPr/>
            </a:lvl4pPr>
            <a:lvl5pPr marL="2286000" lvl="4" indent="-317500" algn="l">
              <a:lnSpc>
                <a:spcPct val="110000"/>
              </a:lnSpc>
              <a:spcBef>
                <a:spcPts val="25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1" name="Google Shape;971;p98"/>
          <p:cNvSpPr>
            <a:spLocks noGrp="1"/>
          </p:cNvSpPr>
          <p:nvPr>
            <p:ph type="pic" idx="4"/>
          </p:nvPr>
        </p:nvSpPr>
        <p:spPr>
          <a:xfrm>
            <a:off x="6096000" y="1"/>
            <a:ext cx="6096000" cy="1764632"/>
          </a:xfrm>
          <a:prstGeom prst="rect">
            <a:avLst/>
          </a:prstGeom>
          <a:noFill/>
          <a:ln>
            <a:noFill/>
          </a:ln>
        </p:spPr>
      </p:sp>
      <p:sp>
        <p:nvSpPr>
          <p:cNvPr id="972" name="Google Shape;972;p98"/>
          <p:cNvSpPr>
            <a:spLocks noGrp="1"/>
          </p:cNvSpPr>
          <p:nvPr>
            <p:ph type="pic" idx="5"/>
          </p:nvPr>
        </p:nvSpPr>
        <p:spPr>
          <a:xfrm>
            <a:off x="9144000" y="1830703"/>
            <a:ext cx="3048000" cy="2465298"/>
          </a:xfrm>
          <a:prstGeom prst="rect">
            <a:avLst/>
          </a:prstGeom>
          <a:noFill/>
          <a:ln>
            <a:noFill/>
          </a:ln>
        </p:spPr>
      </p:sp>
      <p:sp>
        <p:nvSpPr>
          <p:cNvPr id="973" name="Google Shape;973;p98"/>
          <p:cNvSpPr>
            <a:spLocks noGrp="1"/>
          </p:cNvSpPr>
          <p:nvPr>
            <p:ph type="pic" idx="6"/>
          </p:nvPr>
        </p:nvSpPr>
        <p:spPr>
          <a:xfrm>
            <a:off x="6096000" y="1830703"/>
            <a:ext cx="2996436" cy="2465298"/>
          </a:xfrm>
          <a:prstGeom prst="rect">
            <a:avLst/>
          </a:prstGeom>
          <a:noFill/>
          <a:ln>
            <a:noFill/>
          </a:ln>
        </p:spPr>
      </p:sp>
      <p:cxnSp>
        <p:nvCxnSpPr>
          <p:cNvPr id="974" name="Google Shape;974;p98"/>
          <p:cNvCxnSpPr/>
          <p:nvPr/>
        </p:nvCxnSpPr>
        <p:spPr>
          <a:xfrm>
            <a:off x="445975" y="857250"/>
            <a:ext cx="5427775"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5"/>
        <p:cNvGrpSpPr/>
        <p:nvPr/>
      </p:nvGrpSpPr>
      <p:grpSpPr>
        <a:xfrm>
          <a:off x="0" y="0"/>
          <a:ext cx="0" cy="0"/>
          <a:chOff x="0" y="0"/>
          <a:chExt cx="0" cy="0"/>
        </a:xfrm>
      </p:grpSpPr>
      <p:sp>
        <p:nvSpPr>
          <p:cNvPr id="976" name="Google Shape;976;p99"/>
          <p:cNvSpPr txBox="1">
            <a:spLocks noGrp="1"/>
          </p:cNvSpPr>
          <p:nvPr>
            <p:ph type="title"/>
          </p:nvPr>
        </p:nvSpPr>
        <p:spPr>
          <a:xfrm>
            <a:off x="839788" y="365125"/>
            <a:ext cx="1051560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7" name="Google Shape;977;p99"/>
          <p:cNvSpPr txBox="1">
            <a:spLocks noGrp="1"/>
          </p:cNvSpPr>
          <p:nvPr>
            <p:ph type="body" idx="1"/>
          </p:nvPr>
        </p:nvSpPr>
        <p:spPr>
          <a:xfrm>
            <a:off x="839788" y="1681163"/>
            <a:ext cx="5157787"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8" name="Google Shape;978;p99"/>
          <p:cNvSpPr txBox="1">
            <a:spLocks noGrp="1"/>
          </p:cNvSpPr>
          <p:nvPr>
            <p:ph type="body" idx="2"/>
          </p:nvPr>
        </p:nvSpPr>
        <p:spPr>
          <a:xfrm>
            <a:off x="839788" y="2505075"/>
            <a:ext cx="5157787"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9" name="Google Shape;979;p99"/>
          <p:cNvSpPr txBox="1">
            <a:spLocks noGrp="1"/>
          </p:cNvSpPr>
          <p:nvPr>
            <p:ph type="body" idx="3"/>
          </p:nvPr>
        </p:nvSpPr>
        <p:spPr>
          <a:xfrm>
            <a:off x="6172200" y="1681163"/>
            <a:ext cx="5183188" cy="823912"/>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dk1"/>
              </a:buClr>
              <a:buSzPts val="2400"/>
              <a:buNone/>
              <a:defRPr sz="2400" b="1"/>
            </a:lvl1pPr>
            <a:lvl2pPr marL="914400" lvl="1" indent="-228600" algn="l">
              <a:lnSpc>
                <a:spcPct val="110000"/>
              </a:lnSpc>
              <a:spcBef>
                <a:spcPts val="333"/>
              </a:spcBef>
              <a:spcAft>
                <a:spcPts val="0"/>
              </a:spcAft>
              <a:buClr>
                <a:schemeClr val="dk1"/>
              </a:buClr>
              <a:buSzPts val="2000"/>
              <a:buNone/>
              <a:defRPr sz="2000" b="1"/>
            </a:lvl2pPr>
            <a:lvl3pPr marL="1371600" lvl="2" indent="-228600" algn="l">
              <a:lnSpc>
                <a:spcPct val="110000"/>
              </a:lnSpc>
              <a:spcBef>
                <a:spcPts val="333"/>
              </a:spcBef>
              <a:spcAft>
                <a:spcPts val="0"/>
              </a:spcAft>
              <a:buClr>
                <a:schemeClr val="dk1"/>
              </a:buClr>
              <a:buSzPts val="1800"/>
              <a:buNone/>
              <a:defRPr sz="1800" b="1"/>
            </a:lvl3pPr>
            <a:lvl4pPr marL="1828800" lvl="3" indent="-228600" algn="l">
              <a:lnSpc>
                <a:spcPct val="110000"/>
              </a:lnSpc>
              <a:spcBef>
                <a:spcPts val="250"/>
              </a:spcBef>
              <a:spcAft>
                <a:spcPts val="0"/>
              </a:spcAft>
              <a:buClr>
                <a:schemeClr val="dk1"/>
              </a:buClr>
              <a:buSzPts val="1600"/>
              <a:buNone/>
              <a:defRPr sz="1600" b="1"/>
            </a:lvl4pPr>
            <a:lvl5pPr marL="2286000" lvl="4" indent="-228600" algn="l">
              <a:lnSpc>
                <a:spcPct val="110000"/>
              </a:lnSpc>
              <a:spcBef>
                <a:spcPts val="25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0" name="Google Shape;980;p99"/>
          <p:cNvSpPr txBox="1">
            <a:spLocks noGrp="1"/>
          </p:cNvSpPr>
          <p:nvPr>
            <p:ph type="body" idx="4"/>
          </p:nvPr>
        </p:nvSpPr>
        <p:spPr>
          <a:xfrm>
            <a:off x="6172200" y="2505075"/>
            <a:ext cx="5183188" cy="368458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1" name="Google Shape;981;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2" name="Google Shape;982;p9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3" name="Google Shape;983;p99"/>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4"/>
        <p:cNvGrpSpPr/>
        <p:nvPr/>
      </p:nvGrpSpPr>
      <p:grpSpPr>
        <a:xfrm>
          <a:off x="0" y="0"/>
          <a:ext cx="0" cy="0"/>
          <a:chOff x="0" y="0"/>
          <a:chExt cx="0" cy="0"/>
        </a:xfrm>
      </p:grpSpPr>
      <p:sp>
        <p:nvSpPr>
          <p:cNvPr id="985" name="Google Shape;985;p100"/>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6" name="Google Shape;986;p100"/>
          <p:cNvSpPr txBox="1">
            <a:spLocks noGrp="1"/>
          </p:cNvSpPr>
          <p:nvPr>
            <p:ph type="body" idx="1"/>
          </p:nvPr>
        </p:nvSpPr>
        <p:spPr>
          <a:xfrm>
            <a:off x="838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7" name="Google Shape;987;p100"/>
          <p:cNvSpPr txBox="1">
            <a:spLocks noGrp="1"/>
          </p:cNvSpPr>
          <p:nvPr>
            <p:ph type="body" idx="2"/>
          </p:nvPr>
        </p:nvSpPr>
        <p:spPr>
          <a:xfrm>
            <a:off x="6172200" y="1825625"/>
            <a:ext cx="5181600" cy="4351338"/>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8" name="Google Shape;98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9" name="Google Shape;989;p10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0" name="Google Shape;990;p100"/>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1"/>
        <p:cNvGrpSpPr/>
        <p:nvPr/>
      </p:nvGrpSpPr>
      <p:grpSpPr>
        <a:xfrm>
          <a:off x="0" y="0"/>
          <a:ext cx="0" cy="0"/>
          <a:chOff x="0" y="0"/>
          <a:chExt cx="0" cy="0"/>
        </a:xfrm>
      </p:grpSpPr>
      <p:sp>
        <p:nvSpPr>
          <p:cNvPr id="992" name="Google Shape;992;gf8022f6446_0_25"/>
          <p:cNvSpPr txBox="1">
            <a:spLocks noGrp="1"/>
          </p:cNvSpPr>
          <p:nvPr>
            <p:ph type="title"/>
          </p:nvPr>
        </p:nvSpPr>
        <p:spPr>
          <a:xfrm>
            <a:off x="482600" y="978408"/>
            <a:ext cx="10634472" cy="21579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3" name="Google Shape;993;gf8022f6446_0_25"/>
          <p:cNvSpPr txBox="1">
            <a:spLocks noGrp="1"/>
          </p:cNvSpPr>
          <p:nvPr>
            <p:ph type="body" idx="1"/>
          </p:nvPr>
        </p:nvSpPr>
        <p:spPr>
          <a:xfrm>
            <a:off x="482600" y="3306870"/>
            <a:ext cx="10506991" cy="257272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4" name="Google Shape;994;gf8022f6446_0_25"/>
          <p:cNvSpPr txBox="1">
            <a:spLocks noGrp="1"/>
          </p:cNvSpPr>
          <p:nvPr>
            <p:ph type="dt" idx="10"/>
          </p:nvPr>
        </p:nvSpPr>
        <p:spPr>
          <a:xfrm>
            <a:off x="484632" y="10058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5" name="Google Shape;995;gf8022f6446_0_25"/>
          <p:cNvSpPr txBox="1">
            <a:spLocks noGrp="1"/>
          </p:cNvSpPr>
          <p:nvPr>
            <p:ph type="ftr" idx="11"/>
          </p:nvPr>
        </p:nvSpPr>
        <p:spPr>
          <a:xfrm>
            <a:off x="484632" y="6419088"/>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6" name="Google Shape;996;gf8022f6446_0_25"/>
          <p:cNvSpPr txBox="1">
            <a:spLocks noGrp="1"/>
          </p:cNvSpPr>
          <p:nvPr>
            <p:ph type="sldNum" idx="12"/>
          </p:nvPr>
        </p:nvSpPr>
        <p:spPr>
          <a:xfrm>
            <a:off x="10989591" y="100584"/>
            <a:ext cx="64008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97" name="Google Shape;997;gf8022f6446_0_25" descr="A picture containing text, clipart&#10;&#10;Description automatically generated"/>
          <p:cNvPicPr preferRelativeResize="0"/>
          <p:nvPr/>
        </p:nvPicPr>
        <p:blipFill rotWithShape="1">
          <a:blip r:embed="rId2">
            <a:alphaModFix/>
          </a:blip>
          <a:srcRect/>
          <a:stretch/>
        </p:blipFill>
        <p:spPr>
          <a:xfrm>
            <a:off x="8690643" y="6326702"/>
            <a:ext cx="3284785" cy="599505"/>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4"/>
        <p:cNvGrpSpPr/>
        <p:nvPr/>
      </p:nvGrpSpPr>
      <p:grpSpPr>
        <a:xfrm>
          <a:off x="0" y="0"/>
          <a:ext cx="0" cy="0"/>
          <a:chOff x="0" y="0"/>
          <a:chExt cx="0" cy="0"/>
        </a:xfrm>
      </p:grpSpPr>
      <p:sp>
        <p:nvSpPr>
          <p:cNvPr id="1005" name="Google Shape;1005;gf7e3947c3d_0_9188"/>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6" name="Google Shape;1006;gf7e3947c3d_0_9188"/>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lvl="0" indent="-342900" algn="l">
              <a:lnSpc>
                <a:spcPct val="110000"/>
              </a:lnSpc>
              <a:spcBef>
                <a:spcPts val="500"/>
              </a:spcBef>
              <a:spcAft>
                <a:spcPts val="0"/>
              </a:spcAft>
              <a:buClr>
                <a:schemeClr val="dk1"/>
              </a:buClr>
              <a:buSzPts val="1800"/>
              <a:buChar char="•"/>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7" name="Google Shape;1007;gf7e3947c3d_0_91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8" name="Google Shape;1008;gf7e3947c3d_0_918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9" name="Google Shape;1009;gf7e3947c3d_0_9188"/>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Two Columns w/arrow 2">
  <p:cSld name="3_Two Columns w/arrow 2">
    <p:spTree>
      <p:nvGrpSpPr>
        <p:cNvPr id="1" name="Shape 1010"/>
        <p:cNvGrpSpPr/>
        <p:nvPr/>
      </p:nvGrpSpPr>
      <p:grpSpPr>
        <a:xfrm>
          <a:off x="0" y="0"/>
          <a:ext cx="0" cy="0"/>
          <a:chOff x="0" y="0"/>
          <a:chExt cx="0" cy="0"/>
        </a:xfrm>
      </p:grpSpPr>
      <p:sp>
        <p:nvSpPr>
          <p:cNvPr id="1011" name="Google Shape;1011;gf7e3947c3d_0_9208"/>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12" name="Google Shape;1012;gf7e3947c3d_0_9208"/>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3" name="Google Shape;1013;gf7e3947c3d_0_9208"/>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14" name="Google Shape;1014;gf7e3947c3d_0_9208"/>
          <p:cNvGrpSpPr/>
          <p:nvPr/>
        </p:nvGrpSpPr>
        <p:grpSpPr>
          <a:xfrm>
            <a:off x="481835" y="896730"/>
            <a:ext cx="430723" cy="760924"/>
            <a:chOff x="5962290" y="432750"/>
            <a:chExt cx="1057508" cy="1754493"/>
          </a:xfrm>
        </p:grpSpPr>
        <p:sp>
          <p:nvSpPr>
            <p:cNvPr id="1015" name="Google Shape;1015;gf7e3947c3d_0_9208"/>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16" name="Google Shape;1016;gf7e3947c3d_0_9208"/>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17" name="Google Shape;1017;gf7e3947c3d_0_920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wo Columns w/arrow 2">
  <p:cSld name="1_Two Columns w/arrow 2">
    <p:spTree>
      <p:nvGrpSpPr>
        <p:cNvPr id="1" name="Shape 1018"/>
        <p:cNvGrpSpPr/>
        <p:nvPr/>
      </p:nvGrpSpPr>
      <p:grpSpPr>
        <a:xfrm>
          <a:off x="0" y="0"/>
          <a:ext cx="0" cy="0"/>
          <a:chOff x="0" y="0"/>
          <a:chExt cx="0" cy="0"/>
        </a:xfrm>
      </p:grpSpPr>
      <p:sp>
        <p:nvSpPr>
          <p:cNvPr id="1019" name="Google Shape;1019;gf7e3947c3d_0_9265"/>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0" name="Google Shape;1020;gf7e3947c3d_0_9265"/>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21" name="Google Shape;1021;gf7e3947c3d_0_9265"/>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022" name="Google Shape;1022;gf7e3947c3d_0_9265"/>
          <p:cNvGrpSpPr/>
          <p:nvPr/>
        </p:nvGrpSpPr>
        <p:grpSpPr>
          <a:xfrm>
            <a:off x="481835" y="896730"/>
            <a:ext cx="430723" cy="760924"/>
            <a:chOff x="5962290" y="432750"/>
            <a:chExt cx="1057508" cy="1754493"/>
          </a:xfrm>
        </p:grpSpPr>
        <p:sp>
          <p:nvSpPr>
            <p:cNvPr id="1023" name="Google Shape;1023;gf7e3947c3d_0_9265"/>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024" name="Google Shape;1024;gf7e3947c3d_0_9265"/>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025" name="Google Shape;1025;gf7e3947c3d_0_926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tandard Title 4">
  <p:cSld name="Standard Title 4">
    <p:bg>
      <p:bgPr>
        <a:solidFill>
          <a:schemeClr val="accent2"/>
        </a:solidFill>
        <a:effectLst/>
      </p:bgPr>
    </p:bg>
    <p:spTree>
      <p:nvGrpSpPr>
        <p:cNvPr id="1" name="Shape 1026"/>
        <p:cNvGrpSpPr/>
        <p:nvPr/>
      </p:nvGrpSpPr>
      <p:grpSpPr>
        <a:xfrm>
          <a:off x="0" y="0"/>
          <a:ext cx="0" cy="0"/>
          <a:chOff x="0" y="0"/>
          <a:chExt cx="0" cy="0"/>
        </a:xfrm>
      </p:grpSpPr>
      <p:grpSp>
        <p:nvGrpSpPr>
          <p:cNvPr id="1027" name="Google Shape;1027;gf7e3947c3d_0_9082"/>
          <p:cNvGrpSpPr/>
          <p:nvPr/>
        </p:nvGrpSpPr>
        <p:grpSpPr>
          <a:xfrm>
            <a:off x="0" y="242"/>
            <a:ext cx="12191513" cy="4198613"/>
            <a:chOff x="-2" y="290"/>
            <a:chExt cx="14630401" cy="5038537"/>
          </a:xfrm>
        </p:grpSpPr>
        <p:sp>
          <p:nvSpPr>
            <p:cNvPr id="1028" name="Google Shape;1028;gf7e3947c3d_0_9082"/>
            <p:cNvSpPr/>
            <p:nvPr/>
          </p:nvSpPr>
          <p:spPr>
            <a:xfrm>
              <a:off x="-1" y="4889427"/>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9" name="Google Shape;1029;gf7e3947c3d_0_9082"/>
            <p:cNvSpPr/>
            <p:nvPr/>
          </p:nvSpPr>
          <p:spPr>
            <a:xfrm>
              <a:off x="-1" y="4698530"/>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0" name="Google Shape;1030;gf7e3947c3d_0_9082"/>
            <p:cNvSpPr/>
            <p:nvPr/>
          </p:nvSpPr>
          <p:spPr>
            <a:xfrm>
              <a:off x="-1" y="4504136"/>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1" name="Google Shape;1031;gf7e3947c3d_0_9082"/>
            <p:cNvSpPr/>
            <p:nvPr/>
          </p:nvSpPr>
          <p:spPr>
            <a:xfrm>
              <a:off x="-1" y="4313627"/>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2" name="Google Shape;1032;gf7e3947c3d_0_9082"/>
            <p:cNvSpPr/>
            <p:nvPr/>
          </p:nvSpPr>
          <p:spPr>
            <a:xfrm>
              <a:off x="-1" y="411923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3" name="Google Shape;1033;gf7e3947c3d_0_9082"/>
            <p:cNvSpPr/>
            <p:nvPr/>
          </p:nvSpPr>
          <p:spPr>
            <a:xfrm>
              <a:off x="-1" y="3920949"/>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4" name="Google Shape;1034;gf7e3947c3d_0_9082"/>
            <p:cNvSpPr/>
            <p:nvPr/>
          </p:nvSpPr>
          <p:spPr>
            <a:xfrm>
              <a:off x="-1" y="3720723"/>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5" name="Google Shape;1035;gf7e3947c3d_0_9082"/>
            <p:cNvSpPr/>
            <p:nvPr/>
          </p:nvSpPr>
          <p:spPr>
            <a:xfrm rot="10800000">
              <a:off x="-2" y="244243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6" name="Google Shape;1036;gf7e3947c3d_0_9082"/>
            <p:cNvSpPr/>
            <p:nvPr/>
          </p:nvSpPr>
          <p:spPr>
            <a:xfrm rot="10800000">
              <a:off x="-2" y="265342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7" name="Google Shape;1037;gf7e3947c3d_0_9082"/>
            <p:cNvSpPr/>
            <p:nvPr/>
          </p:nvSpPr>
          <p:spPr>
            <a:xfrm rot="10800000">
              <a:off x="-2" y="2863421"/>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8" name="Google Shape;1038;gf7e3947c3d_0_9082"/>
            <p:cNvSpPr/>
            <p:nvPr/>
          </p:nvSpPr>
          <p:spPr>
            <a:xfrm rot="10800000">
              <a:off x="-2" y="307342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39" name="Google Shape;1039;gf7e3947c3d_0_9082"/>
            <p:cNvSpPr/>
            <p:nvPr/>
          </p:nvSpPr>
          <p:spPr>
            <a:xfrm rot="10800000">
              <a:off x="-2" y="3287323"/>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0" name="Google Shape;1040;gf7e3947c3d_0_9082"/>
            <p:cNvSpPr/>
            <p:nvPr/>
          </p:nvSpPr>
          <p:spPr>
            <a:xfrm rot="10800000">
              <a:off x="-2" y="350300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1" name="Google Shape;1041;gf7e3947c3d_0_9082"/>
            <p:cNvSpPr/>
            <p:nvPr/>
          </p:nvSpPr>
          <p:spPr>
            <a:xfrm>
              <a:off x="-1" y="2253505"/>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2" name="Google Shape;1042;gf7e3947c3d_0_9082"/>
            <p:cNvSpPr/>
            <p:nvPr/>
          </p:nvSpPr>
          <p:spPr>
            <a:xfrm>
              <a:off x="-1" y="2059109"/>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3" name="Google Shape;1043;gf7e3947c3d_0_9082"/>
            <p:cNvSpPr/>
            <p:nvPr/>
          </p:nvSpPr>
          <p:spPr>
            <a:xfrm>
              <a:off x="-1" y="1868602"/>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4" name="Google Shape;1044;gf7e3947c3d_0_9082"/>
            <p:cNvSpPr/>
            <p:nvPr/>
          </p:nvSpPr>
          <p:spPr>
            <a:xfrm>
              <a:off x="-1" y="1674207"/>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5" name="Google Shape;1045;gf7e3947c3d_0_9082"/>
            <p:cNvSpPr/>
            <p:nvPr/>
          </p:nvSpPr>
          <p:spPr>
            <a:xfrm>
              <a:off x="-1" y="1475923"/>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6" name="Google Shape;1046;gf7e3947c3d_0_9082"/>
            <p:cNvSpPr/>
            <p:nvPr/>
          </p:nvSpPr>
          <p:spPr>
            <a:xfrm>
              <a:off x="-1" y="1275696"/>
              <a:ext cx="14630400" cy="399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7" name="Google Shape;1047;gf7e3947c3d_0_9082"/>
            <p:cNvSpPr/>
            <p:nvPr/>
          </p:nvSpPr>
          <p:spPr>
            <a:xfrm rot="10800000">
              <a:off x="-2" y="290"/>
              <a:ext cx="14630400" cy="1494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3"/>
                </a:solidFill>
                <a:latin typeface="Arial"/>
                <a:ea typeface="Arial"/>
                <a:cs typeface="Arial"/>
                <a:sym typeface="Arial"/>
              </a:endParaRPr>
            </a:p>
          </p:txBody>
        </p:sp>
        <p:sp>
          <p:nvSpPr>
            <p:cNvPr id="1048" name="Google Shape;1048;gf7e3947c3d_0_9082"/>
            <p:cNvSpPr/>
            <p:nvPr/>
          </p:nvSpPr>
          <p:spPr>
            <a:xfrm rot="10800000">
              <a:off x="-2" y="211287"/>
              <a:ext cx="14630400" cy="129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49" name="Google Shape;1049;gf7e3947c3d_0_9082"/>
            <p:cNvSpPr/>
            <p:nvPr/>
          </p:nvSpPr>
          <p:spPr>
            <a:xfrm rot="10800000">
              <a:off x="-2" y="421282"/>
              <a:ext cx="14630400" cy="113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0" name="Google Shape;1050;gf7e3947c3d_0_9082"/>
            <p:cNvSpPr/>
            <p:nvPr/>
          </p:nvSpPr>
          <p:spPr>
            <a:xfrm rot="10800000">
              <a:off x="-2" y="631289"/>
              <a:ext cx="14630400" cy="942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1" name="Google Shape;1051;gf7e3947c3d_0_9082"/>
            <p:cNvSpPr/>
            <p:nvPr/>
          </p:nvSpPr>
          <p:spPr>
            <a:xfrm rot="10800000">
              <a:off x="-2" y="845185"/>
              <a:ext cx="14630400" cy="747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2" name="Google Shape;1052;gf7e3947c3d_0_9082"/>
            <p:cNvSpPr/>
            <p:nvPr/>
          </p:nvSpPr>
          <p:spPr>
            <a:xfrm rot="10800000">
              <a:off x="-2" y="1060867"/>
              <a:ext cx="14630400" cy="57300"/>
            </a:xfrm>
            <a:prstGeom prst="rect">
              <a:avLst/>
            </a:prstGeom>
            <a:solidFill>
              <a:srgbClr val="FFB0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053" name="Google Shape;1053;gf7e3947c3d_0_9082"/>
          <p:cNvCxnSpPr/>
          <p:nvPr/>
        </p:nvCxnSpPr>
        <p:spPr>
          <a:xfrm>
            <a:off x="476250" y="5462828"/>
            <a:ext cx="11239500" cy="0"/>
          </a:xfrm>
          <a:prstGeom prst="straightConnector1">
            <a:avLst/>
          </a:prstGeom>
          <a:noFill/>
          <a:ln w="9525" cap="flat" cmpd="sng">
            <a:solidFill>
              <a:schemeClr val="dk1"/>
            </a:solidFill>
            <a:prstDash val="solid"/>
            <a:round/>
            <a:headEnd type="none" w="sm" len="sm"/>
            <a:tailEnd type="none" w="sm" len="sm"/>
          </a:ln>
        </p:spPr>
      </p:cxnSp>
      <p:sp>
        <p:nvSpPr>
          <p:cNvPr id="1054" name="Google Shape;1054;gf7e3947c3d_0_9082"/>
          <p:cNvSpPr/>
          <p:nvPr/>
        </p:nvSpPr>
        <p:spPr>
          <a:xfrm>
            <a:off x="0" y="6204000"/>
            <a:ext cx="11580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55" name="Google Shape;1055;gf7e3947c3d_0_9082"/>
          <p:cNvSpPr txBox="1">
            <a:spLocks noGrp="1"/>
          </p:cNvSpPr>
          <p:nvPr>
            <p:ph type="body" idx="1"/>
          </p:nvPr>
        </p:nvSpPr>
        <p:spPr>
          <a:xfrm>
            <a:off x="1601968" y="4326641"/>
            <a:ext cx="8131200" cy="1136100"/>
          </a:xfrm>
          <a:prstGeom prst="rect">
            <a:avLst/>
          </a:prstGeom>
          <a:noFill/>
          <a:ln>
            <a:noFill/>
          </a:ln>
        </p:spPr>
        <p:txBody>
          <a:bodyPr spcFirstLastPara="1" wrap="square" lIns="0" tIns="45700" rIns="0" bIns="45700" anchor="b" anchorCtr="0">
            <a:noAutofit/>
          </a:bodyPr>
          <a:lstStyle>
            <a:lvl1pPr marL="457200" lvl="0" indent="-228600" algn="l">
              <a:lnSpc>
                <a:spcPct val="110000"/>
              </a:lnSpc>
              <a:spcBef>
                <a:spcPts val="500"/>
              </a:spcBef>
              <a:spcAft>
                <a:spcPts val="0"/>
              </a:spcAft>
              <a:buClr>
                <a:schemeClr val="accent3"/>
              </a:buClr>
              <a:buSzPts val="3200"/>
              <a:buFont typeface="DM Sans"/>
              <a:buNone/>
              <a:defRPr sz="3200" b="1" i="0">
                <a:solidFill>
                  <a:schemeClr val="accent3"/>
                </a:solidFill>
                <a:latin typeface="DM Sans"/>
                <a:ea typeface="DM Sans"/>
                <a:cs typeface="DM Sans"/>
                <a:sym typeface="DM Sans"/>
              </a:defRPr>
            </a:lvl1pPr>
            <a:lvl2pPr marL="914400" lvl="1" indent="-228600" algn="l">
              <a:lnSpc>
                <a:spcPct val="110000"/>
              </a:lnSpc>
              <a:spcBef>
                <a:spcPts val="333"/>
              </a:spcBef>
              <a:spcAft>
                <a:spcPts val="0"/>
              </a:spcAft>
              <a:buClr>
                <a:schemeClr val="dk1"/>
              </a:buClr>
              <a:buSzPts val="2000"/>
              <a:buFont typeface="Arial"/>
              <a:buNone/>
              <a:defRPr/>
            </a:lvl2pPr>
            <a:lvl3pPr marL="1371600" lvl="2" indent="-228600" algn="l">
              <a:lnSpc>
                <a:spcPct val="110000"/>
              </a:lnSpc>
              <a:spcBef>
                <a:spcPts val="333"/>
              </a:spcBef>
              <a:spcAft>
                <a:spcPts val="0"/>
              </a:spcAft>
              <a:buClr>
                <a:schemeClr val="dk1"/>
              </a:buClr>
              <a:buSzPts val="1800"/>
              <a:buFont typeface="Arial"/>
              <a:buNone/>
              <a:defRPr/>
            </a:lvl3pPr>
            <a:lvl4pPr marL="1828800" lvl="3" indent="-228600" algn="l">
              <a:lnSpc>
                <a:spcPct val="110000"/>
              </a:lnSpc>
              <a:spcBef>
                <a:spcPts val="250"/>
              </a:spcBef>
              <a:spcAft>
                <a:spcPts val="0"/>
              </a:spcAft>
              <a:buClr>
                <a:schemeClr val="dk1"/>
              </a:buClr>
              <a:buSzPts val="1600"/>
              <a:buFont typeface="Arial"/>
              <a:buNone/>
              <a:defRPr/>
            </a:lvl4pPr>
            <a:lvl5pPr marL="2286000" lvl="4" indent="-228600" algn="l">
              <a:lnSpc>
                <a:spcPct val="110000"/>
              </a:lnSpc>
              <a:spcBef>
                <a:spcPts val="25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6" name="Google Shape;1056;gf7e3947c3d_0_9082"/>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chemeClr val="accent3"/>
              </a:buClr>
              <a:buSzPts val="4000"/>
              <a:buFont typeface="DM Sans Medium"/>
              <a:buNone/>
              <a:defRPr sz="4000" b="1" i="0" strike="noStrike">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7" name="Google Shape;1057;gf7e3947c3d_0_9082"/>
          <p:cNvSpPr txBox="1">
            <a:spLocks noGrp="1"/>
          </p:cNvSpPr>
          <p:nvPr>
            <p:ph type="body" idx="3"/>
          </p:nvPr>
        </p:nvSpPr>
        <p:spPr>
          <a:xfrm>
            <a:off x="6010011" y="5902549"/>
            <a:ext cx="3896100" cy="603000"/>
          </a:xfrm>
          <a:prstGeom prst="rect">
            <a:avLst/>
          </a:prstGeom>
          <a:noFill/>
          <a:ln>
            <a:noFill/>
          </a:ln>
        </p:spPr>
        <p:txBody>
          <a:bodyPr spcFirstLastPara="1" wrap="square" lIns="0" tIns="45700" rIns="0" bIns="45700" anchor="b" anchorCtr="0">
            <a:noAutofit/>
          </a:bodyPr>
          <a:lstStyle>
            <a:lvl1pPr marL="457200" lvl="0" indent="-228600" algn="r">
              <a:lnSpc>
                <a:spcPct val="100000"/>
              </a:lnSpc>
              <a:spcBef>
                <a:spcPts val="0"/>
              </a:spcBef>
              <a:spcAft>
                <a:spcPts val="0"/>
              </a:spcAft>
              <a:buClr>
                <a:schemeClr val="accent3"/>
              </a:buClr>
              <a:buSzPts val="1667"/>
              <a:buFont typeface="DM Sans Medium"/>
              <a:buNone/>
              <a:defRPr sz="1667" b="0" i="0">
                <a:solidFill>
                  <a:schemeClr val="accent3"/>
                </a:solidFill>
                <a:latin typeface="DM Sans Medium"/>
                <a:ea typeface="DM Sans Medium"/>
                <a:cs typeface="DM Sans Medium"/>
                <a:sym typeface="DM Sans Medium"/>
              </a:defRPr>
            </a:lvl1pPr>
            <a:lvl2pPr marL="914400" lvl="1" indent="-228600" algn="l">
              <a:lnSpc>
                <a:spcPct val="110000"/>
              </a:lnSpc>
              <a:spcBef>
                <a:spcPts val="333"/>
              </a:spcBef>
              <a:spcAft>
                <a:spcPts val="0"/>
              </a:spcAft>
              <a:buClr>
                <a:srgbClr val="D8D8D8"/>
              </a:buClr>
              <a:buSzPts val="1167"/>
              <a:buFont typeface="Arial"/>
              <a:buNone/>
              <a:defRPr sz="1167">
                <a:solidFill>
                  <a:srgbClr val="D8D8D8"/>
                </a:solidFill>
              </a:defRPr>
            </a:lvl2pPr>
            <a:lvl3pPr marL="1371600" lvl="2" indent="-228600" algn="l">
              <a:lnSpc>
                <a:spcPct val="110000"/>
              </a:lnSpc>
              <a:spcBef>
                <a:spcPts val="333"/>
              </a:spcBef>
              <a:spcAft>
                <a:spcPts val="0"/>
              </a:spcAft>
              <a:buClr>
                <a:srgbClr val="D8D8D8"/>
              </a:buClr>
              <a:buSzPts val="1167"/>
              <a:buFont typeface="Arial"/>
              <a:buNone/>
              <a:defRPr sz="1167">
                <a:solidFill>
                  <a:srgbClr val="D8D8D8"/>
                </a:solidFill>
              </a:defRPr>
            </a:lvl3pPr>
            <a:lvl4pPr marL="1828800" lvl="3" indent="-228600" algn="l">
              <a:lnSpc>
                <a:spcPct val="110000"/>
              </a:lnSpc>
              <a:spcBef>
                <a:spcPts val="250"/>
              </a:spcBef>
              <a:spcAft>
                <a:spcPts val="0"/>
              </a:spcAft>
              <a:buClr>
                <a:srgbClr val="D8D8D8"/>
              </a:buClr>
              <a:buSzPts val="1167"/>
              <a:buFont typeface="Arial"/>
              <a:buNone/>
              <a:defRPr sz="1167">
                <a:solidFill>
                  <a:srgbClr val="D8D8D8"/>
                </a:solidFill>
              </a:defRPr>
            </a:lvl4pPr>
            <a:lvl5pPr marL="2286000" lvl="4" indent="-228600" algn="l">
              <a:lnSpc>
                <a:spcPct val="110000"/>
              </a:lnSpc>
              <a:spcBef>
                <a:spcPts val="250"/>
              </a:spcBef>
              <a:spcAft>
                <a:spcPts val="0"/>
              </a:spcAft>
              <a:buClr>
                <a:srgbClr val="D8D8D8"/>
              </a:buClr>
              <a:buSzPts val="1167"/>
              <a:buFont typeface="Arial"/>
              <a:buNone/>
              <a:defRPr sz="1167">
                <a:solidFill>
                  <a:srgbClr val="D8D8D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8" name="Google Shape;1058;gf7e3947c3d_0_9082"/>
          <p:cNvSpPr txBox="1">
            <a:spLocks noGrp="1"/>
          </p:cNvSpPr>
          <p:nvPr>
            <p:ph type="body" idx="4"/>
          </p:nvPr>
        </p:nvSpPr>
        <p:spPr>
          <a:xfrm>
            <a:off x="10097332" y="5660657"/>
            <a:ext cx="1853700" cy="332100"/>
          </a:xfrm>
          <a:prstGeom prst="rect">
            <a:avLst/>
          </a:prstGeom>
          <a:noFill/>
          <a:ln>
            <a:noFill/>
          </a:ln>
        </p:spPr>
        <p:txBody>
          <a:bodyPr spcFirstLastPara="1" wrap="square" lIns="0" tIns="45700" rIns="0" bIns="45700" anchor="t" anchorCtr="0">
            <a:noAutofit/>
          </a:bodyPr>
          <a:lstStyle>
            <a:lvl1pPr marL="457200" lvl="0" indent="-228600" algn="r">
              <a:lnSpc>
                <a:spcPct val="110000"/>
              </a:lnSpc>
              <a:spcBef>
                <a:spcPts val="500"/>
              </a:spcBef>
              <a:spcAft>
                <a:spcPts val="0"/>
              </a:spcAft>
              <a:buClr>
                <a:schemeClr val="accent3"/>
              </a:buClr>
              <a:buSzPts val="1200"/>
              <a:buNone/>
              <a:defRPr sz="1200">
                <a:solidFill>
                  <a:schemeClr val="accent3"/>
                </a:solidFill>
              </a:defRPr>
            </a:lvl1pPr>
            <a:lvl2pPr marL="914400" lvl="1" indent="-342900" algn="l">
              <a:lnSpc>
                <a:spcPct val="110000"/>
              </a:lnSpc>
              <a:spcBef>
                <a:spcPts val="333"/>
              </a:spcBef>
              <a:spcAft>
                <a:spcPts val="0"/>
              </a:spcAft>
              <a:buClr>
                <a:schemeClr val="dk1"/>
              </a:buClr>
              <a:buSzPts val="1800"/>
              <a:buChar char="-"/>
              <a:defRPr/>
            </a:lvl2pPr>
            <a:lvl3pPr marL="1371600" lvl="2" indent="-342900" algn="l">
              <a:lnSpc>
                <a:spcPct val="110000"/>
              </a:lnSpc>
              <a:spcBef>
                <a:spcPts val="333"/>
              </a:spcBef>
              <a:spcAft>
                <a:spcPts val="0"/>
              </a:spcAft>
              <a:buClr>
                <a:schemeClr val="dk1"/>
              </a:buClr>
              <a:buSzPts val="1800"/>
              <a:buChar char="•"/>
              <a:defRPr/>
            </a:lvl3pPr>
            <a:lvl4pPr marL="1828800" lvl="3" indent="-342900" algn="l">
              <a:lnSpc>
                <a:spcPct val="110000"/>
              </a:lnSpc>
              <a:spcBef>
                <a:spcPts val="250"/>
              </a:spcBef>
              <a:spcAft>
                <a:spcPts val="0"/>
              </a:spcAft>
              <a:buClr>
                <a:schemeClr val="dk1"/>
              </a:buClr>
              <a:buSzPts val="1800"/>
              <a:buChar char="-"/>
              <a:defRPr/>
            </a:lvl4pPr>
            <a:lvl5pPr marL="2286000" lvl="4" indent="-342900" algn="l">
              <a:lnSpc>
                <a:spcPct val="110000"/>
              </a:lnSpc>
              <a:spcBef>
                <a:spcPts val="25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9" name="Google Shape;1059;gf7e3947c3d_0_9082"/>
          <p:cNvPicPr preferRelativeResize="0"/>
          <p:nvPr/>
        </p:nvPicPr>
        <p:blipFill rotWithShape="1">
          <a:blip r:embed="rId2">
            <a:alphaModFix/>
          </a:blip>
          <a:srcRect/>
          <a:stretch/>
        </p:blipFill>
        <p:spPr>
          <a:xfrm>
            <a:off x="188121" y="4643413"/>
            <a:ext cx="1157999" cy="1021495"/>
          </a:xfrm>
          <a:prstGeom prst="rect">
            <a:avLst/>
          </a:prstGeom>
          <a:noFill/>
          <a:ln>
            <a:noFill/>
          </a:ln>
        </p:spPr>
      </p:pic>
      <p:pic>
        <p:nvPicPr>
          <p:cNvPr id="1060" name="Google Shape;1060;gf7e3947c3d_0_9082" descr="A picture containing application&#10;&#10;Description automatically generated"/>
          <p:cNvPicPr preferRelativeResize="0"/>
          <p:nvPr/>
        </p:nvPicPr>
        <p:blipFill rotWithShape="1">
          <a:blip r:embed="rId3">
            <a:alphaModFix/>
          </a:blip>
          <a:srcRect l="4892" t="64003" r="4837" b="4743"/>
          <a:stretch/>
        </p:blipFill>
        <p:spPr>
          <a:xfrm>
            <a:off x="10521250" y="6310107"/>
            <a:ext cx="1429793" cy="2501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3"/>
          <p:cNvSpPr txBox="1">
            <a:spLocks noGrp="1"/>
          </p:cNvSpPr>
          <p:nvPr>
            <p:ph type="sldNum" idx="12"/>
          </p:nvPr>
        </p:nvSpPr>
        <p:spPr>
          <a:xfrm>
            <a:off x="9526815" y="6389969"/>
            <a:ext cx="2411186" cy="3304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0" name="Google Shape;130;p33"/>
          <p:cNvCxnSpPr/>
          <p:nvPr/>
        </p:nvCxnSpPr>
        <p:spPr>
          <a:xfrm>
            <a:off x="445975" y="6251307"/>
            <a:ext cx="11492025" cy="0"/>
          </a:xfrm>
          <a:prstGeom prst="straightConnector1">
            <a:avLst/>
          </a:prstGeom>
          <a:noFill/>
          <a:ln w="9525" cap="flat" cmpd="sng">
            <a:solidFill>
              <a:srgbClr val="BCBEC0"/>
            </a:solidFill>
            <a:prstDash val="solid"/>
            <a:round/>
            <a:headEnd type="none" w="sm" len="sm"/>
            <a:tailEnd type="none" w="sm" len="sm"/>
          </a:ln>
        </p:spPr>
      </p:cxnSp>
      <p:grpSp>
        <p:nvGrpSpPr>
          <p:cNvPr id="131" name="Google Shape;131;p33"/>
          <p:cNvGrpSpPr/>
          <p:nvPr/>
        </p:nvGrpSpPr>
        <p:grpSpPr>
          <a:xfrm rot="10800000">
            <a:off x="9578508" y="1351881"/>
            <a:ext cx="2061231" cy="3419062"/>
            <a:chOff x="5962307" y="432768"/>
            <a:chExt cx="1057621" cy="1754327"/>
          </a:xfrm>
        </p:grpSpPr>
        <p:sp>
          <p:nvSpPr>
            <p:cNvPr id="132" name="Google Shape;132;p33"/>
            <p:cNvSpPr/>
            <p:nvPr/>
          </p:nvSpPr>
          <p:spPr>
            <a:xfrm rot="8100000">
              <a:off x="5871258" y="1536756"/>
              <a:ext cx="1230581" cy="252197"/>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3" name="Google Shape;133;p33"/>
            <p:cNvSpPr/>
            <p:nvPr/>
          </p:nvSpPr>
          <p:spPr>
            <a:xfrm rot="-8100000">
              <a:off x="5880397" y="830911"/>
              <a:ext cx="1230581" cy="252197"/>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4" name="Google Shape;134;p33"/>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Section Title Arrow 6">
  <p:cSld name="1_Section Title Arrow 6">
    <p:bg>
      <p:bgPr>
        <a:solidFill>
          <a:schemeClr val="accent2"/>
        </a:solidFill>
        <a:effectLst/>
      </p:bgPr>
    </p:bg>
    <p:spTree>
      <p:nvGrpSpPr>
        <p:cNvPr id="1" name="Shape 1061"/>
        <p:cNvGrpSpPr/>
        <p:nvPr/>
      </p:nvGrpSpPr>
      <p:grpSpPr>
        <a:xfrm>
          <a:off x="0" y="0"/>
          <a:ext cx="0" cy="0"/>
          <a:chOff x="0" y="0"/>
          <a:chExt cx="0" cy="0"/>
        </a:xfrm>
      </p:grpSpPr>
      <p:sp>
        <p:nvSpPr>
          <p:cNvPr id="1062" name="Google Shape;1062;gf7e3947c3d_0_9117"/>
          <p:cNvSpPr/>
          <p:nvPr/>
        </p:nvSpPr>
        <p:spPr>
          <a:xfrm>
            <a:off x="123825" y="98998"/>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063" name="Google Shape;1063;gf7e3947c3d_0_9117"/>
          <p:cNvGrpSpPr/>
          <p:nvPr/>
        </p:nvGrpSpPr>
        <p:grpSpPr>
          <a:xfrm>
            <a:off x="-3" y="4477885"/>
            <a:ext cx="12191787" cy="2367643"/>
            <a:chOff x="228600" y="309"/>
            <a:chExt cx="14173200" cy="5028978"/>
          </a:xfrm>
        </p:grpSpPr>
        <p:sp>
          <p:nvSpPr>
            <p:cNvPr id="1064" name="Google Shape;1064;gf7e3947c3d_0_9117"/>
            <p:cNvSpPr/>
            <p:nvPr/>
          </p:nvSpPr>
          <p:spPr>
            <a:xfrm>
              <a:off x="228600" y="4880187"/>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5" name="Google Shape;1065;gf7e3947c3d_0_9117"/>
            <p:cNvSpPr/>
            <p:nvPr/>
          </p:nvSpPr>
          <p:spPr>
            <a:xfrm>
              <a:off x="228600" y="4689651"/>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6" name="Google Shape;1066;gf7e3947c3d_0_9117"/>
            <p:cNvSpPr/>
            <p:nvPr/>
          </p:nvSpPr>
          <p:spPr>
            <a:xfrm>
              <a:off x="228600" y="4495624"/>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7" name="Google Shape;1067;gf7e3947c3d_0_9117"/>
            <p:cNvSpPr/>
            <p:nvPr/>
          </p:nvSpPr>
          <p:spPr>
            <a:xfrm>
              <a:off x="228600" y="4305476"/>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8" name="Google Shape;1068;gf7e3947c3d_0_9117"/>
            <p:cNvSpPr/>
            <p:nvPr/>
          </p:nvSpPr>
          <p:spPr>
            <a:xfrm>
              <a:off x="228600" y="4111449"/>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69" name="Google Shape;1069;gf7e3947c3d_0_9117"/>
            <p:cNvSpPr/>
            <p:nvPr/>
          </p:nvSpPr>
          <p:spPr>
            <a:xfrm>
              <a:off x="228600" y="391354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0" name="Google Shape;1070;gf7e3947c3d_0_9117"/>
            <p:cNvSpPr/>
            <p:nvPr/>
          </p:nvSpPr>
          <p:spPr>
            <a:xfrm>
              <a:off x="228600" y="3713692"/>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1" name="Google Shape;1071;gf7e3947c3d_0_9117"/>
            <p:cNvSpPr/>
            <p:nvPr/>
          </p:nvSpPr>
          <p:spPr>
            <a:xfrm rot="10800000">
              <a:off x="228600" y="2437833"/>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2" name="Google Shape;1072;gf7e3947c3d_0_9117"/>
            <p:cNvSpPr/>
            <p:nvPr/>
          </p:nvSpPr>
          <p:spPr>
            <a:xfrm rot="10800000">
              <a:off x="228600" y="2648469"/>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3" name="Google Shape;1073;gf7e3947c3d_0_9117"/>
            <p:cNvSpPr/>
            <p:nvPr/>
          </p:nvSpPr>
          <p:spPr>
            <a:xfrm rot="10800000">
              <a:off x="228600" y="2858096"/>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4" name="Google Shape;1074;gf7e3947c3d_0_9117"/>
            <p:cNvSpPr/>
            <p:nvPr/>
          </p:nvSpPr>
          <p:spPr>
            <a:xfrm rot="10800000">
              <a:off x="228600" y="3067444"/>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5" name="Google Shape;1075;gf7e3947c3d_0_9117"/>
            <p:cNvSpPr/>
            <p:nvPr/>
          </p:nvSpPr>
          <p:spPr>
            <a:xfrm rot="10800000">
              <a:off x="228600" y="3280971"/>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6" name="Google Shape;1076;gf7e3947c3d_0_9117"/>
            <p:cNvSpPr/>
            <p:nvPr/>
          </p:nvSpPr>
          <p:spPr>
            <a:xfrm rot="10800000">
              <a:off x="228600" y="349628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7" name="Google Shape;1077;gf7e3947c3d_0_9117"/>
            <p:cNvSpPr/>
            <p:nvPr/>
          </p:nvSpPr>
          <p:spPr>
            <a:xfrm>
              <a:off x="228600" y="2249247"/>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8" name="Google Shape;1078;gf7e3947c3d_0_9117"/>
            <p:cNvSpPr/>
            <p:nvPr/>
          </p:nvSpPr>
          <p:spPr>
            <a:xfrm>
              <a:off x="228600" y="2055219"/>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79" name="Google Shape;1079;gf7e3947c3d_0_9117"/>
            <p:cNvSpPr/>
            <p:nvPr/>
          </p:nvSpPr>
          <p:spPr>
            <a:xfrm>
              <a:off x="228600" y="1865072"/>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0" name="Google Shape;1080;gf7e3947c3d_0_9117"/>
            <p:cNvSpPr/>
            <p:nvPr/>
          </p:nvSpPr>
          <p:spPr>
            <a:xfrm>
              <a:off x="228600" y="1671044"/>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1" name="Google Shape;1081;gf7e3947c3d_0_9117"/>
            <p:cNvSpPr/>
            <p:nvPr/>
          </p:nvSpPr>
          <p:spPr>
            <a:xfrm>
              <a:off x="228600" y="1473135"/>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2" name="Google Shape;1082;gf7e3947c3d_0_9117"/>
            <p:cNvSpPr/>
            <p:nvPr/>
          </p:nvSpPr>
          <p:spPr>
            <a:xfrm>
              <a:off x="228600" y="1273287"/>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3" name="Google Shape;1083;gf7e3947c3d_0_9117"/>
            <p:cNvSpPr/>
            <p:nvPr/>
          </p:nvSpPr>
          <p:spPr>
            <a:xfrm rot="10800000">
              <a:off x="228600" y="309"/>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4" name="Google Shape;1084;gf7e3947c3d_0_9117"/>
            <p:cNvSpPr/>
            <p:nvPr/>
          </p:nvSpPr>
          <p:spPr>
            <a:xfrm rot="10800000">
              <a:off x="228600" y="210945"/>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5" name="Google Shape;1085;gf7e3947c3d_0_9117"/>
            <p:cNvSpPr/>
            <p:nvPr/>
          </p:nvSpPr>
          <p:spPr>
            <a:xfrm rot="10800000">
              <a:off x="228600" y="420572"/>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6" name="Google Shape;1086;gf7e3947c3d_0_9117"/>
            <p:cNvSpPr/>
            <p:nvPr/>
          </p:nvSpPr>
          <p:spPr>
            <a:xfrm rot="10800000">
              <a:off x="228600" y="629920"/>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7" name="Google Shape;1087;gf7e3947c3d_0_9117"/>
            <p:cNvSpPr/>
            <p:nvPr/>
          </p:nvSpPr>
          <p:spPr>
            <a:xfrm rot="10800000">
              <a:off x="228600" y="843448"/>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88" name="Google Shape;1088;gf7e3947c3d_0_9117"/>
            <p:cNvSpPr/>
            <p:nvPr/>
          </p:nvSpPr>
          <p:spPr>
            <a:xfrm rot="10800000">
              <a:off x="228600" y="1058756"/>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089" name="Google Shape;1089;gf7e3947c3d_0_9117"/>
          <p:cNvSpPr/>
          <p:nvPr/>
        </p:nvSpPr>
        <p:spPr>
          <a:xfrm rot="-8100000">
            <a:off x="334056" y="1733008"/>
            <a:ext cx="3590123" cy="3590123"/>
          </a:xfrm>
          <a:prstGeom prst="corner">
            <a:avLst>
              <a:gd name="adj1" fmla="val 20121"/>
              <a:gd name="adj2" fmla="val 20273"/>
            </a:avLst>
          </a:prstGeom>
          <a:solidFill>
            <a:srgbClr val="FEE7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090" name="Google Shape;1090;gf7e3947c3d_0_9117"/>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2800"/>
              <a:buFont typeface="DM Sans Medium"/>
              <a:buNone/>
              <a:defRPr sz="2800" b="0" i="0" strike="noStrike">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91"/>
        <p:cNvGrpSpPr/>
        <p:nvPr/>
      </p:nvGrpSpPr>
      <p:grpSpPr>
        <a:xfrm>
          <a:off x="0" y="0"/>
          <a:ext cx="0" cy="0"/>
          <a:chOff x="0" y="0"/>
          <a:chExt cx="0" cy="0"/>
        </a:xfrm>
      </p:grpSpPr>
      <p:sp>
        <p:nvSpPr>
          <p:cNvPr id="1092" name="Google Shape;1092;gf7e3947c3d_0_9147"/>
          <p:cNvSpPr txBox="1">
            <a:spLocks noGrp="1"/>
          </p:cNvSpPr>
          <p:nvPr>
            <p:ph type="title"/>
          </p:nvPr>
        </p:nvSpPr>
        <p:spPr>
          <a:xfrm>
            <a:off x="444500" y="95251"/>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3" name="Google Shape;1093;gf7e3947c3d_0_9147"/>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94" name="Google Shape;1094;gf7e3947c3d_0_9147"/>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Client Stories 1">
  <p:cSld name="1_Client Stories 1">
    <p:spTree>
      <p:nvGrpSpPr>
        <p:cNvPr id="1" name="Shape 1095"/>
        <p:cNvGrpSpPr/>
        <p:nvPr/>
      </p:nvGrpSpPr>
      <p:grpSpPr>
        <a:xfrm>
          <a:off x="0" y="0"/>
          <a:ext cx="0" cy="0"/>
          <a:chOff x="0" y="0"/>
          <a:chExt cx="0" cy="0"/>
        </a:xfrm>
      </p:grpSpPr>
      <p:sp>
        <p:nvSpPr>
          <p:cNvPr id="1096" name="Google Shape;1096;gf7e3947c3d_0_9151"/>
          <p:cNvSpPr/>
          <p:nvPr/>
        </p:nvSpPr>
        <p:spPr>
          <a:xfrm>
            <a:off x="6096000" y="0"/>
            <a:ext cx="6096000" cy="6858000"/>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97" name="Google Shape;1097;gf7e3947c3d_0_9151"/>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8" name="Google Shape;1098;gf7e3947c3d_0_9151"/>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9" name="Google Shape;1099;gf7e3947c3d_0_9151"/>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0" name="Google Shape;1100;gf7e3947c3d_0_9151"/>
          <p:cNvSpPr>
            <a:spLocks noGrp="1"/>
          </p:cNvSpPr>
          <p:nvPr>
            <p:ph type="pic" idx="2"/>
          </p:nvPr>
        </p:nvSpPr>
        <p:spPr>
          <a:xfrm>
            <a:off x="1" y="2266462"/>
            <a:ext cx="6096000" cy="4591500"/>
          </a:xfrm>
          <a:prstGeom prst="rect">
            <a:avLst/>
          </a:prstGeom>
          <a:noFill/>
          <a:ln>
            <a:noFill/>
          </a:ln>
        </p:spPr>
      </p:sp>
      <p:pic>
        <p:nvPicPr>
          <p:cNvPr id="1101" name="Google Shape;1101;gf7e3947c3d_0_9151" descr="A red and white sign&#10;&#10;Description automatically generated with low confidence"/>
          <p:cNvPicPr preferRelativeResize="0"/>
          <p:nvPr/>
        </p:nvPicPr>
        <p:blipFill rotWithShape="1">
          <a:blip r:embed="rId2">
            <a:alphaModFix/>
          </a:blip>
          <a:srcRect/>
          <a:stretch/>
        </p:blipFill>
        <p:spPr>
          <a:xfrm>
            <a:off x="10799806" y="6475234"/>
            <a:ext cx="1231557" cy="2247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Section Title Arrow 6">
  <p:cSld name="2_Section Title Arrow 6">
    <p:spTree>
      <p:nvGrpSpPr>
        <p:cNvPr id="1" name="Shape 1102"/>
        <p:cNvGrpSpPr/>
        <p:nvPr/>
      </p:nvGrpSpPr>
      <p:grpSpPr>
        <a:xfrm>
          <a:off x="0" y="0"/>
          <a:ext cx="0" cy="0"/>
          <a:chOff x="0" y="0"/>
          <a:chExt cx="0" cy="0"/>
        </a:xfrm>
      </p:grpSpPr>
      <p:sp>
        <p:nvSpPr>
          <p:cNvPr id="1103" name="Google Shape;1103;gf7e3947c3d_0_9158"/>
          <p:cNvSpPr/>
          <p:nvPr/>
        </p:nvSpPr>
        <p:spPr>
          <a:xfrm>
            <a:off x="0" y="-34522"/>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4" name="Google Shape;1104;gf7e3947c3d_0_9158"/>
          <p:cNvSpPr txBox="1">
            <a:spLocks noGrp="1"/>
          </p:cNvSpPr>
          <p:nvPr>
            <p:ph type="title"/>
          </p:nvPr>
        </p:nvSpPr>
        <p:spPr>
          <a:xfrm>
            <a:off x="5019674" y="3575358"/>
            <a:ext cx="6353100" cy="8736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05" name="Google Shape;1105;gf7e3947c3d_0_9158"/>
          <p:cNvGrpSpPr/>
          <p:nvPr/>
        </p:nvGrpSpPr>
        <p:grpSpPr>
          <a:xfrm>
            <a:off x="-3" y="4477885"/>
            <a:ext cx="12191787" cy="2367643"/>
            <a:chOff x="228600" y="309"/>
            <a:chExt cx="14173200" cy="5028978"/>
          </a:xfrm>
        </p:grpSpPr>
        <p:sp>
          <p:nvSpPr>
            <p:cNvPr id="1106" name="Google Shape;1106;gf7e3947c3d_0_9158"/>
            <p:cNvSpPr/>
            <p:nvPr/>
          </p:nvSpPr>
          <p:spPr>
            <a:xfrm>
              <a:off x="228600" y="4880187"/>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7" name="Google Shape;1107;gf7e3947c3d_0_9158"/>
            <p:cNvSpPr/>
            <p:nvPr/>
          </p:nvSpPr>
          <p:spPr>
            <a:xfrm>
              <a:off x="228600" y="4689651"/>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8" name="Google Shape;1108;gf7e3947c3d_0_9158"/>
            <p:cNvSpPr/>
            <p:nvPr/>
          </p:nvSpPr>
          <p:spPr>
            <a:xfrm>
              <a:off x="228600" y="4495624"/>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09" name="Google Shape;1109;gf7e3947c3d_0_9158"/>
            <p:cNvSpPr/>
            <p:nvPr/>
          </p:nvSpPr>
          <p:spPr>
            <a:xfrm>
              <a:off x="228600" y="4305476"/>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0" name="Google Shape;1110;gf7e3947c3d_0_9158"/>
            <p:cNvSpPr/>
            <p:nvPr/>
          </p:nvSpPr>
          <p:spPr>
            <a:xfrm>
              <a:off x="228600" y="4111449"/>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1" name="Google Shape;1111;gf7e3947c3d_0_9158"/>
            <p:cNvSpPr/>
            <p:nvPr/>
          </p:nvSpPr>
          <p:spPr>
            <a:xfrm>
              <a:off x="228600" y="391354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2" name="Google Shape;1112;gf7e3947c3d_0_9158"/>
            <p:cNvSpPr/>
            <p:nvPr/>
          </p:nvSpPr>
          <p:spPr>
            <a:xfrm>
              <a:off x="228600" y="3713692"/>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3" name="Google Shape;1113;gf7e3947c3d_0_9158"/>
            <p:cNvSpPr/>
            <p:nvPr/>
          </p:nvSpPr>
          <p:spPr>
            <a:xfrm rot="10800000">
              <a:off x="228600" y="2437833"/>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4" name="Google Shape;1114;gf7e3947c3d_0_9158"/>
            <p:cNvSpPr/>
            <p:nvPr/>
          </p:nvSpPr>
          <p:spPr>
            <a:xfrm rot="10800000">
              <a:off x="228600" y="2648469"/>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5" name="Google Shape;1115;gf7e3947c3d_0_9158"/>
            <p:cNvSpPr/>
            <p:nvPr/>
          </p:nvSpPr>
          <p:spPr>
            <a:xfrm rot="10800000">
              <a:off x="228600" y="2858096"/>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6" name="Google Shape;1116;gf7e3947c3d_0_9158"/>
            <p:cNvSpPr/>
            <p:nvPr/>
          </p:nvSpPr>
          <p:spPr>
            <a:xfrm rot="10800000">
              <a:off x="228600" y="3067444"/>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7" name="Google Shape;1117;gf7e3947c3d_0_9158"/>
            <p:cNvSpPr/>
            <p:nvPr/>
          </p:nvSpPr>
          <p:spPr>
            <a:xfrm rot="10800000">
              <a:off x="228600" y="3280971"/>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8" name="Google Shape;1118;gf7e3947c3d_0_9158"/>
            <p:cNvSpPr/>
            <p:nvPr/>
          </p:nvSpPr>
          <p:spPr>
            <a:xfrm rot="10800000">
              <a:off x="228600" y="3496280"/>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19" name="Google Shape;1119;gf7e3947c3d_0_9158"/>
            <p:cNvSpPr/>
            <p:nvPr/>
          </p:nvSpPr>
          <p:spPr>
            <a:xfrm>
              <a:off x="228600" y="2249247"/>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0" name="Google Shape;1120;gf7e3947c3d_0_9158"/>
            <p:cNvSpPr/>
            <p:nvPr/>
          </p:nvSpPr>
          <p:spPr>
            <a:xfrm>
              <a:off x="228600" y="2055219"/>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1" name="Google Shape;1121;gf7e3947c3d_0_9158"/>
            <p:cNvSpPr/>
            <p:nvPr/>
          </p:nvSpPr>
          <p:spPr>
            <a:xfrm>
              <a:off x="228600" y="1865072"/>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2" name="Google Shape;1122;gf7e3947c3d_0_9158"/>
            <p:cNvSpPr/>
            <p:nvPr/>
          </p:nvSpPr>
          <p:spPr>
            <a:xfrm>
              <a:off x="228600" y="1671044"/>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3" name="Google Shape;1123;gf7e3947c3d_0_9158"/>
            <p:cNvSpPr/>
            <p:nvPr/>
          </p:nvSpPr>
          <p:spPr>
            <a:xfrm>
              <a:off x="228600" y="1473135"/>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4" name="Google Shape;1124;gf7e3947c3d_0_9158"/>
            <p:cNvSpPr/>
            <p:nvPr/>
          </p:nvSpPr>
          <p:spPr>
            <a:xfrm>
              <a:off x="228600" y="1273287"/>
              <a:ext cx="14173200" cy="396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5" name="Google Shape;1125;gf7e3947c3d_0_9158"/>
            <p:cNvSpPr/>
            <p:nvPr/>
          </p:nvSpPr>
          <p:spPr>
            <a:xfrm rot="10800000">
              <a:off x="228600" y="309"/>
              <a:ext cx="14173200" cy="1491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6" name="Google Shape;1126;gf7e3947c3d_0_9158"/>
            <p:cNvSpPr/>
            <p:nvPr/>
          </p:nvSpPr>
          <p:spPr>
            <a:xfrm rot="10800000">
              <a:off x="228600" y="210945"/>
              <a:ext cx="14173200" cy="1290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7" name="Google Shape;1127;gf7e3947c3d_0_9158"/>
            <p:cNvSpPr/>
            <p:nvPr/>
          </p:nvSpPr>
          <p:spPr>
            <a:xfrm rot="10800000">
              <a:off x="228600" y="420572"/>
              <a:ext cx="14173200" cy="1134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8" name="Google Shape;1128;gf7e3947c3d_0_9158"/>
            <p:cNvSpPr/>
            <p:nvPr/>
          </p:nvSpPr>
          <p:spPr>
            <a:xfrm rot="10800000">
              <a:off x="228600" y="629920"/>
              <a:ext cx="14173200" cy="942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29" name="Google Shape;1129;gf7e3947c3d_0_9158"/>
            <p:cNvSpPr/>
            <p:nvPr/>
          </p:nvSpPr>
          <p:spPr>
            <a:xfrm rot="10800000">
              <a:off x="228600" y="843448"/>
              <a:ext cx="14173200" cy="747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0" name="Google Shape;1130;gf7e3947c3d_0_9158"/>
            <p:cNvSpPr/>
            <p:nvPr/>
          </p:nvSpPr>
          <p:spPr>
            <a:xfrm rot="10800000">
              <a:off x="228600" y="1058756"/>
              <a:ext cx="14173200" cy="57300"/>
            </a:xfrm>
            <a:prstGeom prst="rect">
              <a:avLst/>
            </a:prstGeom>
            <a:solidFill>
              <a:srgbClr val="031D4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31" name="Google Shape;1131;gf7e3947c3d_0_9158"/>
          <p:cNvSpPr/>
          <p:nvPr/>
        </p:nvSpPr>
        <p:spPr>
          <a:xfrm rot="-8100000">
            <a:off x="334056" y="1733008"/>
            <a:ext cx="3590123" cy="3590123"/>
          </a:xfrm>
          <a:prstGeom prst="corner">
            <a:avLst>
              <a:gd name="adj1" fmla="val 20121"/>
              <a:gd name="adj2" fmla="val 20273"/>
            </a:avLst>
          </a:prstGeom>
          <a:solidFill>
            <a:srgbClr val="DCF4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6_Client Stories 1">
  <p:cSld name="6_Client Stories 1">
    <p:spTree>
      <p:nvGrpSpPr>
        <p:cNvPr id="1" name="Shape 1132"/>
        <p:cNvGrpSpPr/>
        <p:nvPr/>
      </p:nvGrpSpPr>
      <p:grpSpPr>
        <a:xfrm>
          <a:off x="0" y="0"/>
          <a:ext cx="0" cy="0"/>
          <a:chOff x="0" y="0"/>
          <a:chExt cx="0" cy="0"/>
        </a:xfrm>
      </p:grpSpPr>
      <p:sp>
        <p:nvSpPr>
          <p:cNvPr id="1133" name="Google Shape;1133;gf7e3947c3d_0_9194"/>
          <p:cNvSpPr/>
          <p:nvPr/>
        </p:nvSpPr>
        <p:spPr>
          <a:xfrm>
            <a:off x="6096000" y="0"/>
            <a:ext cx="6096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4" name="Google Shape;1134;gf7e3947c3d_0_9194"/>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5" name="Google Shape;1135;gf7e3947c3d_0_9194"/>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6" name="Google Shape;1136;gf7e3947c3d_0_9194"/>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37" name="Google Shape;1137;gf7e3947c3d_0_9194"/>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Text Large Arrow 2">
  <p:cSld name="Title Text Large Arrow 2">
    <p:spTree>
      <p:nvGrpSpPr>
        <p:cNvPr id="1" name="Shape 1138"/>
        <p:cNvGrpSpPr/>
        <p:nvPr/>
      </p:nvGrpSpPr>
      <p:grpSpPr>
        <a:xfrm>
          <a:off x="0" y="0"/>
          <a:ext cx="0" cy="0"/>
          <a:chOff x="0" y="0"/>
          <a:chExt cx="0" cy="0"/>
        </a:xfrm>
      </p:grpSpPr>
      <p:sp>
        <p:nvSpPr>
          <p:cNvPr id="1139" name="Google Shape;1139;gf7e3947c3d_0_9200"/>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785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0" name="Google Shape;1140;gf7e3947c3d_0_920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41" name="Google Shape;1141;gf7e3947c3d_0_920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142" name="Google Shape;1142;gf7e3947c3d_0_9200"/>
          <p:cNvGrpSpPr/>
          <p:nvPr/>
        </p:nvGrpSpPr>
        <p:grpSpPr>
          <a:xfrm rot="10800000">
            <a:off x="9578979" y="1351660"/>
            <a:ext cx="2060976" cy="3419331"/>
            <a:chOff x="5962290" y="432750"/>
            <a:chExt cx="1057508" cy="1754493"/>
          </a:xfrm>
        </p:grpSpPr>
        <p:sp>
          <p:nvSpPr>
            <p:cNvPr id="1143" name="Google Shape;1143;gf7e3947c3d_0_9200"/>
            <p:cNvSpPr/>
            <p:nvPr/>
          </p:nvSpPr>
          <p:spPr>
            <a:xfrm rot="8100000">
              <a:off x="5871145" y="1536987"/>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144" name="Google Shape;1144;gf7e3947c3d_0_9200"/>
            <p:cNvSpPr/>
            <p:nvPr/>
          </p:nvSpPr>
          <p:spPr>
            <a:xfrm rot="-8100000">
              <a:off x="5880153" y="830994"/>
              <a:ext cx="1230790" cy="252013"/>
            </a:xfrm>
            <a:prstGeom prst="rect">
              <a:avLst/>
            </a:prstGeom>
            <a:solidFill>
              <a:srgbClr val="0785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145" name="Google Shape;1145;gf7e3947c3d_0_9200"/>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Text Large Arrow 2">
  <p:cSld name="6_Title Text Large Arrow 2">
    <p:spTree>
      <p:nvGrpSpPr>
        <p:cNvPr id="1" name="Shape 1146"/>
        <p:cNvGrpSpPr/>
        <p:nvPr/>
      </p:nvGrpSpPr>
      <p:grpSpPr>
        <a:xfrm>
          <a:off x="0" y="0"/>
          <a:ext cx="0" cy="0"/>
          <a:chOff x="0" y="0"/>
          <a:chExt cx="0" cy="0"/>
        </a:xfrm>
      </p:grpSpPr>
      <p:sp>
        <p:nvSpPr>
          <p:cNvPr id="1147" name="Google Shape;1147;p8"/>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785F2"/>
              </a:buClr>
              <a:buSzPts val="3600"/>
              <a:buFont typeface="DM Sans Medium"/>
              <a:buNone/>
              <a:defRPr sz="3600">
                <a:solidFill>
                  <a:srgbClr val="0EB0E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8" name="Google Shape;1148;p8"/>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49" name="Google Shape;1149;p8"/>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150" name="Google Shape;1150;p8"/>
          <p:cNvGrpSpPr/>
          <p:nvPr/>
        </p:nvGrpSpPr>
        <p:grpSpPr>
          <a:xfrm rot="10800000">
            <a:off x="9578979" y="1351660"/>
            <a:ext cx="2060976" cy="3419331"/>
            <a:chOff x="5962290" y="432750"/>
            <a:chExt cx="1057508" cy="1754493"/>
          </a:xfrm>
        </p:grpSpPr>
        <p:sp>
          <p:nvSpPr>
            <p:cNvPr id="1151" name="Google Shape;1151;p8"/>
            <p:cNvSpPr/>
            <p:nvPr/>
          </p:nvSpPr>
          <p:spPr>
            <a:xfrm rot="8100000">
              <a:off x="5871145" y="1536987"/>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152" name="Google Shape;1152;p8"/>
            <p:cNvSpPr/>
            <p:nvPr/>
          </p:nvSpPr>
          <p:spPr>
            <a:xfrm rot="-8100000">
              <a:off x="5880153" y="830994"/>
              <a:ext cx="1230790" cy="25201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153" name="Google Shape;1153;p8"/>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rrow 2">
  <p:cSld name="Section Title Arrow 2">
    <p:spTree>
      <p:nvGrpSpPr>
        <p:cNvPr id="1" name="Shape 1154"/>
        <p:cNvGrpSpPr/>
        <p:nvPr/>
      </p:nvGrpSpPr>
      <p:grpSpPr>
        <a:xfrm>
          <a:off x="0" y="0"/>
          <a:ext cx="0" cy="0"/>
          <a:chOff x="0" y="0"/>
          <a:chExt cx="0" cy="0"/>
        </a:xfrm>
      </p:grpSpPr>
      <p:sp>
        <p:nvSpPr>
          <p:cNvPr id="1155" name="Google Shape;1155;gf7e3947c3d_0_921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6" name="Google Shape;1156;gf7e3947c3d_0_9216"/>
          <p:cNvSpPr txBox="1">
            <a:spLocks noGrp="1"/>
          </p:cNvSpPr>
          <p:nvPr>
            <p:ph type="title"/>
          </p:nvPr>
        </p:nvSpPr>
        <p:spPr>
          <a:xfrm>
            <a:off x="5019675" y="3429000"/>
            <a:ext cx="6213900" cy="9444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034279"/>
              </a:buClr>
              <a:buSzPts val="2800"/>
              <a:buFont typeface="DM Sans Medium"/>
              <a:buNone/>
              <a:defRPr sz="2800" b="0" i="0">
                <a:solidFill>
                  <a:srgbClr val="03427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57" name="Google Shape;1157;gf7e3947c3d_0_9216"/>
          <p:cNvGrpSpPr/>
          <p:nvPr/>
        </p:nvGrpSpPr>
        <p:grpSpPr>
          <a:xfrm>
            <a:off x="0" y="4469665"/>
            <a:ext cx="12191513" cy="2390424"/>
            <a:chOff x="-2" y="5363812"/>
            <a:chExt cx="14630401" cy="2868624"/>
          </a:xfrm>
        </p:grpSpPr>
        <p:sp>
          <p:nvSpPr>
            <p:cNvPr id="1158" name="Google Shape;1158;gf7e3947c3d_0_9216"/>
            <p:cNvSpPr/>
            <p:nvPr/>
          </p:nvSpPr>
          <p:spPr>
            <a:xfrm>
              <a:off x="-1" y="8191036"/>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59" name="Google Shape;1159;gf7e3947c3d_0_9216"/>
            <p:cNvSpPr/>
            <p:nvPr/>
          </p:nvSpPr>
          <p:spPr>
            <a:xfrm>
              <a:off x="-1" y="8046649"/>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0" name="Google Shape;1160;gf7e3947c3d_0_9216"/>
            <p:cNvSpPr/>
            <p:nvPr/>
          </p:nvSpPr>
          <p:spPr>
            <a:xfrm rot="10800000">
              <a:off x="-2" y="7124884"/>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1" name="Google Shape;1161;gf7e3947c3d_0_9216"/>
            <p:cNvSpPr/>
            <p:nvPr/>
          </p:nvSpPr>
          <p:spPr>
            <a:xfrm rot="10800000">
              <a:off x="-2" y="7276943"/>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2" name="Google Shape;1162;gf7e3947c3d_0_9216"/>
            <p:cNvSpPr/>
            <p:nvPr/>
          </p:nvSpPr>
          <p:spPr>
            <a:xfrm rot="10800000">
              <a:off x="-2" y="7428524"/>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3" name="Google Shape;1163;gf7e3947c3d_0_9216"/>
            <p:cNvSpPr/>
            <p:nvPr/>
          </p:nvSpPr>
          <p:spPr>
            <a:xfrm rot="10800000">
              <a:off x="-2" y="7579703"/>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4" name="Google Shape;1164;gf7e3947c3d_0_9216"/>
            <p:cNvSpPr/>
            <p:nvPr/>
          </p:nvSpPr>
          <p:spPr>
            <a:xfrm rot="10800000">
              <a:off x="-2" y="7733985"/>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5" name="Google Shape;1165;gf7e3947c3d_0_9216"/>
            <p:cNvSpPr/>
            <p:nvPr/>
          </p:nvSpPr>
          <p:spPr>
            <a:xfrm rot="10800000">
              <a:off x="-2" y="7889571"/>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6" name="Google Shape;1166;gf7e3947c3d_0_9216"/>
            <p:cNvSpPr/>
            <p:nvPr/>
          </p:nvSpPr>
          <p:spPr>
            <a:xfrm>
              <a:off x="-1" y="698861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7" name="Google Shape;1167;gf7e3947c3d_0_9216"/>
            <p:cNvSpPr/>
            <p:nvPr/>
          </p:nvSpPr>
          <p:spPr>
            <a:xfrm>
              <a:off x="-1" y="6848429"/>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8" name="Google Shape;1168;gf7e3947c3d_0_9216"/>
            <p:cNvSpPr/>
            <p:nvPr/>
          </p:nvSpPr>
          <p:spPr>
            <a:xfrm>
              <a:off x="-1" y="671105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69" name="Google Shape;1169;gf7e3947c3d_0_9216"/>
            <p:cNvSpPr/>
            <p:nvPr/>
          </p:nvSpPr>
          <p:spPr>
            <a:xfrm>
              <a:off x="-1" y="6570869"/>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0" name="Google Shape;1170;gf7e3947c3d_0_9216"/>
            <p:cNvSpPr/>
            <p:nvPr/>
          </p:nvSpPr>
          <p:spPr>
            <a:xfrm>
              <a:off x="-1" y="6427883"/>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1" name="Google Shape;1171;gf7e3947c3d_0_9216"/>
            <p:cNvSpPr/>
            <p:nvPr/>
          </p:nvSpPr>
          <p:spPr>
            <a:xfrm>
              <a:off x="-1" y="6283496"/>
              <a:ext cx="14630400" cy="288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2" name="Google Shape;1172;gf7e3947c3d_0_9216"/>
            <p:cNvSpPr/>
            <p:nvPr/>
          </p:nvSpPr>
          <p:spPr>
            <a:xfrm rot="10800000">
              <a:off x="-2" y="5363812"/>
              <a:ext cx="14630400" cy="1077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3" name="Google Shape;1173;gf7e3947c3d_0_9216"/>
            <p:cNvSpPr/>
            <p:nvPr/>
          </p:nvSpPr>
          <p:spPr>
            <a:xfrm rot="10800000">
              <a:off x="-2" y="5515871"/>
              <a:ext cx="14630400" cy="933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4" name="Google Shape;1174;gf7e3947c3d_0_9216"/>
            <p:cNvSpPr/>
            <p:nvPr/>
          </p:nvSpPr>
          <p:spPr>
            <a:xfrm rot="10800000">
              <a:off x="-2" y="5667452"/>
              <a:ext cx="14630400" cy="819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5" name="Google Shape;1175;gf7e3947c3d_0_9216"/>
            <p:cNvSpPr/>
            <p:nvPr/>
          </p:nvSpPr>
          <p:spPr>
            <a:xfrm rot="10800000">
              <a:off x="-2" y="5818631"/>
              <a:ext cx="14630400" cy="681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6" name="Google Shape;1176;gf7e3947c3d_0_9216"/>
            <p:cNvSpPr/>
            <p:nvPr/>
          </p:nvSpPr>
          <p:spPr>
            <a:xfrm rot="10800000">
              <a:off x="-2" y="5972913"/>
              <a:ext cx="14630400" cy="540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77" name="Google Shape;1177;gf7e3947c3d_0_9216"/>
            <p:cNvSpPr/>
            <p:nvPr/>
          </p:nvSpPr>
          <p:spPr>
            <a:xfrm rot="10800000">
              <a:off x="-2" y="6128498"/>
              <a:ext cx="14630400" cy="41400"/>
            </a:xfrm>
            <a:prstGeom prst="rect">
              <a:avLst/>
            </a:prstGeom>
            <a:solidFill>
              <a:srgbClr val="0073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78" name="Google Shape;1178;gf7e3947c3d_0_9216"/>
          <p:cNvSpPr/>
          <p:nvPr/>
        </p:nvSpPr>
        <p:spPr>
          <a:xfrm rot="-8100000">
            <a:off x="334056" y="1733008"/>
            <a:ext cx="3590123" cy="3590123"/>
          </a:xfrm>
          <a:prstGeom prst="corner">
            <a:avLst>
              <a:gd name="adj1" fmla="val 20121"/>
              <a:gd name="adj2" fmla="val 20273"/>
            </a:avLst>
          </a:prstGeom>
          <a:solidFill>
            <a:srgbClr val="5BCB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lumns w/arrow">
  <p:cSld name="Two Columns w/arrow">
    <p:spTree>
      <p:nvGrpSpPr>
        <p:cNvPr id="1" name="Shape 1179"/>
        <p:cNvGrpSpPr/>
        <p:nvPr/>
      </p:nvGrpSpPr>
      <p:grpSpPr>
        <a:xfrm>
          <a:off x="0" y="0"/>
          <a:ext cx="0" cy="0"/>
          <a:chOff x="0" y="0"/>
          <a:chExt cx="0" cy="0"/>
        </a:xfrm>
      </p:grpSpPr>
      <p:sp>
        <p:nvSpPr>
          <p:cNvPr id="1180" name="Google Shape;1180;gf7e3947c3d_0_9241"/>
          <p:cNvSpPr txBox="1">
            <a:spLocks noGrp="1"/>
          </p:cNvSpPr>
          <p:nvPr>
            <p:ph type="title"/>
          </p:nvPr>
        </p:nvSpPr>
        <p:spPr>
          <a:xfrm>
            <a:off x="444500" y="95250"/>
            <a:ext cx="104748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1" name="Google Shape;1181;gf7e3947c3d_0_9241"/>
          <p:cNvSpPr txBox="1">
            <a:spLocks noGrp="1"/>
          </p:cNvSpPr>
          <p:nvPr>
            <p:ph type="sldNum" idx="12"/>
          </p:nvPr>
        </p:nvSpPr>
        <p:spPr>
          <a:xfrm>
            <a:off x="8508214" y="6397625"/>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2" name="Google Shape;1182;gf7e3947c3d_0_9241"/>
          <p:cNvSpPr txBox="1">
            <a:spLocks noGrp="1"/>
          </p:cNvSpPr>
          <p:nvPr>
            <p:ph type="body" idx="1"/>
          </p:nvPr>
        </p:nvSpPr>
        <p:spPr>
          <a:xfrm>
            <a:off x="1719385" y="1187939"/>
            <a:ext cx="9447300" cy="47400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500"/>
              </a:spcBef>
              <a:spcAft>
                <a:spcPts val="0"/>
              </a:spcAft>
              <a:buClr>
                <a:schemeClr val="dk1"/>
              </a:buClr>
              <a:buSzPts val="3200"/>
              <a:buFont typeface="Arial"/>
              <a:buChar char="•"/>
              <a:defRPr sz="3200"/>
            </a:lvl1pPr>
            <a:lvl2pPr marL="914400" lvl="1" indent="-406400" algn="l">
              <a:lnSpc>
                <a:spcPct val="110000"/>
              </a:lnSpc>
              <a:spcBef>
                <a:spcPts val="333"/>
              </a:spcBef>
              <a:spcAft>
                <a:spcPts val="0"/>
              </a:spcAft>
              <a:buClr>
                <a:schemeClr val="dk1"/>
              </a:buClr>
              <a:buSzPts val="2800"/>
              <a:buFont typeface="Arial"/>
              <a:buChar char="•"/>
              <a:defRPr sz="2800"/>
            </a:lvl2pPr>
            <a:lvl3pPr marL="1371600" lvl="2" indent="-381000" algn="l">
              <a:lnSpc>
                <a:spcPct val="110000"/>
              </a:lnSpc>
              <a:spcBef>
                <a:spcPts val="333"/>
              </a:spcBef>
              <a:spcAft>
                <a:spcPts val="0"/>
              </a:spcAft>
              <a:buClr>
                <a:schemeClr val="dk1"/>
              </a:buClr>
              <a:buSzPts val="2400"/>
              <a:buFont typeface="Arial"/>
              <a:buChar char="•"/>
              <a:defRPr sz="2400"/>
            </a:lvl3pPr>
            <a:lvl4pPr marL="1828800" lvl="3" indent="-355600" algn="l">
              <a:lnSpc>
                <a:spcPct val="110000"/>
              </a:lnSpc>
              <a:spcBef>
                <a:spcPts val="250"/>
              </a:spcBef>
              <a:spcAft>
                <a:spcPts val="0"/>
              </a:spcAft>
              <a:buClr>
                <a:schemeClr val="dk1"/>
              </a:buClr>
              <a:buSzPts val="2000"/>
              <a:buFont typeface="Arial"/>
              <a:buChar char="•"/>
              <a:defRPr sz="2000"/>
            </a:lvl4pPr>
            <a:lvl5pPr marL="2286000" lvl="4" indent="-342900" algn="l">
              <a:lnSpc>
                <a:spcPct val="110000"/>
              </a:lnSpc>
              <a:spcBef>
                <a:spcPts val="25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83" name="Google Shape;1183;gf7e3947c3d_0_9241"/>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84" name="Google Shape;1184;gf7e3947c3d_0_9241"/>
          <p:cNvGrpSpPr/>
          <p:nvPr/>
        </p:nvGrpSpPr>
        <p:grpSpPr>
          <a:xfrm>
            <a:off x="672260" y="1400914"/>
            <a:ext cx="881327" cy="1462194"/>
            <a:chOff x="5962290" y="432750"/>
            <a:chExt cx="1057508" cy="1754493"/>
          </a:xfrm>
        </p:grpSpPr>
        <p:sp>
          <p:nvSpPr>
            <p:cNvPr id="1185" name="Google Shape;1185;gf7e3947c3d_0_9241"/>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86" name="Google Shape;1186;gf7e3947c3d_0_9241"/>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1187"/>
        <p:cNvGrpSpPr/>
        <p:nvPr/>
      </p:nvGrpSpPr>
      <p:grpSpPr>
        <a:xfrm>
          <a:off x="0" y="0"/>
          <a:ext cx="0" cy="0"/>
          <a:chOff x="0" y="0"/>
          <a:chExt cx="0" cy="0"/>
        </a:xfrm>
      </p:grpSpPr>
      <p:sp>
        <p:nvSpPr>
          <p:cNvPr id="1188" name="Google Shape;1188;gf7e3947c3d_0_924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9" name="Google Shape;1189;gf7e3947c3d_0_9249"/>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90" name="Google Shape;1190;gf7e3947c3d_0_9249"/>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191" name="Google Shape;1191;gf7e3947c3d_0_9249"/>
          <p:cNvGrpSpPr/>
          <p:nvPr/>
        </p:nvGrpSpPr>
        <p:grpSpPr>
          <a:xfrm>
            <a:off x="481835" y="896730"/>
            <a:ext cx="430723" cy="760924"/>
            <a:chOff x="5962290" y="432750"/>
            <a:chExt cx="1057508" cy="1754493"/>
          </a:xfrm>
        </p:grpSpPr>
        <p:sp>
          <p:nvSpPr>
            <p:cNvPr id="1192" name="Google Shape;1192;gf7e3947c3d_0_9249"/>
            <p:cNvSpPr/>
            <p:nvPr/>
          </p:nvSpPr>
          <p:spPr>
            <a:xfrm rot="8100000">
              <a:off x="5871145" y="1536987"/>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193" name="Google Shape;1193;gf7e3947c3d_0_9249"/>
            <p:cNvSpPr/>
            <p:nvPr/>
          </p:nvSpPr>
          <p:spPr>
            <a:xfrm rot="-8100000">
              <a:off x="5880153" y="830994"/>
              <a:ext cx="1230790" cy="252013"/>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194" name="Google Shape;1194;gf7e3947c3d_0_924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s w/arrow 2">
  <p:cSld name="Two Columns w/arrow 2">
    <p:spTree>
      <p:nvGrpSpPr>
        <p:cNvPr id="1" name="Shape 135"/>
        <p:cNvGrpSpPr/>
        <p:nvPr/>
      </p:nvGrpSpPr>
      <p:grpSpPr>
        <a:xfrm>
          <a:off x="0" y="0"/>
          <a:ext cx="0" cy="0"/>
          <a:chOff x="0" y="0"/>
          <a:chExt cx="0" cy="0"/>
        </a:xfrm>
      </p:grpSpPr>
      <p:sp>
        <p:nvSpPr>
          <p:cNvPr id="136" name="Google Shape;136;p35"/>
          <p:cNvSpPr txBox="1">
            <a:spLocks noGrp="1"/>
          </p:cNvSpPr>
          <p:nvPr>
            <p:ph type="sldNum" idx="12"/>
          </p:nvPr>
        </p:nvSpPr>
        <p:spPr>
          <a:xfrm>
            <a:off x="9526815" y="6355292"/>
            <a:ext cx="24111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35"/>
          <p:cNvSpPr txBox="1">
            <a:spLocks noGrp="1"/>
          </p:cNvSpPr>
          <p:nvPr>
            <p:ph type="body" idx="1"/>
          </p:nvPr>
        </p:nvSpPr>
        <p:spPr>
          <a:xfrm>
            <a:off x="1086337" y="1031631"/>
            <a:ext cx="10591468" cy="5259749"/>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8" name="Google Shape;138;p35"/>
          <p:cNvCxnSpPr/>
          <p:nvPr/>
        </p:nvCxnSpPr>
        <p:spPr>
          <a:xfrm>
            <a:off x="445975" y="857250"/>
            <a:ext cx="11231830" cy="0"/>
          </a:xfrm>
          <a:prstGeom prst="straightConnector1">
            <a:avLst/>
          </a:prstGeom>
          <a:noFill/>
          <a:ln w="9525" cap="flat" cmpd="sng">
            <a:solidFill>
              <a:srgbClr val="BCBEC0"/>
            </a:solidFill>
            <a:prstDash val="solid"/>
            <a:round/>
            <a:headEnd type="none" w="sm" len="sm"/>
            <a:tailEnd type="none" w="sm" len="sm"/>
          </a:ln>
        </p:spPr>
      </p:cxnSp>
      <p:grpSp>
        <p:nvGrpSpPr>
          <p:cNvPr id="139" name="Google Shape;139;p35"/>
          <p:cNvGrpSpPr/>
          <p:nvPr/>
        </p:nvGrpSpPr>
        <p:grpSpPr>
          <a:xfrm>
            <a:off x="481582" y="896740"/>
            <a:ext cx="430723" cy="760860"/>
            <a:chOff x="5962307" y="432768"/>
            <a:chExt cx="1057621" cy="1754327"/>
          </a:xfrm>
        </p:grpSpPr>
        <p:sp>
          <p:nvSpPr>
            <p:cNvPr id="140" name="Google Shape;140;p35"/>
            <p:cNvSpPr/>
            <p:nvPr/>
          </p:nvSpPr>
          <p:spPr>
            <a:xfrm rot="8100000">
              <a:off x="5871258" y="1536756"/>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1" name="Google Shape;141;p35"/>
            <p:cNvSpPr/>
            <p:nvPr/>
          </p:nvSpPr>
          <p:spPr>
            <a:xfrm rot="-8100000">
              <a:off x="5880397" y="830911"/>
              <a:ext cx="1230581" cy="252197"/>
            </a:xfrm>
            <a:prstGeom prst="rect">
              <a:avLst/>
            </a:prstGeom>
            <a:solidFill>
              <a:srgbClr val="5C5F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42" name="Google Shape;142;p3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Title Text Large Arrow 2">
  <p:cSld name="2_Title Text Large Arrow 2">
    <p:spTree>
      <p:nvGrpSpPr>
        <p:cNvPr id="1" name="Shape 1195"/>
        <p:cNvGrpSpPr/>
        <p:nvPr/>
      </p:nvGrpSpPr>
      <p:grpSpPr>
        <a:xfrm>
          <a:off x="0" y="0"/>
          <a:ext cx="0" cy="0"/>
          <a:chOff x="0" y="0"/>
          <a:chExt cx="0" cy="0"/>
        </a:xfrm>
      </p:grpSpPr>
      <p:sp>
        <p:nvSpPr>
          <p:cNvPr id="1196" name="Google Shape;1196;gf7e3947c3d_0_9257"/>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563B5"/>
              </a:buClr>
              <a:buSzPts val="3600"/>
              <a:buFont typeface="DM Sans Medium"/>
              <a:buNone/>
              <a:defRPr sz="3600">
                <a:solidFill>
                  <a:srgbClr val="0563B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7" name="Google Shape;1197;gf7e3947c3d_0_9257"/>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98" name="Google Shape;1198;gf7e3947c3d_0_9257"/>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199" name="Google Shape;1199;gf7e3947c3d_0_9257"/>
          <p:cNvGrpSpPr/>
          <p:nvPr/>
        </p:nvGrpSpPr>
        <p:grpSpPr>
          <a:xfrm rot="10800000">
            <a:off x="9578979" y="1351660"/>
            <a:ext cx="2060976" cy="3419331"/>
            <a:chOff x="5962290" y="432750"/>
            <a:chExt cx="1057508" cy="1754493"/>
          </a:xfrm>
        </p:grpSpPr>
        <p:sp>
          <p:nvSpPr>
            <p:cNvPr id="1200" name="Google Shape;1200;gf7e3947c3d_0_9257"/>
            <p:cNvSpPr/>
            <p:nvPr/>
          </p:nvSpPr>
          <p:spPr>
            <a:xfrm rot="8100000">
              <a:off x="5871145" y="1536987"/>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201" name="Google Shape;1201;gf7e3947c3d_0_9257"/>
            <p:cNvSpPr/>
            <p:nvPr/>
          </p:nvSpPr>
          <p:spPr>
            <a:xfrm rot="-8100000">
              <a:off x="5880153" y="830994"/>
              <a:ext cx="1230790" cy="252013"/>
            </a:xfrm>
            <a:prstGeom prst="rect">
              <a:avLst/>
            </a:prstGeom>
            <a:solidFill>
              <a:srgbClr val="0563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202" name="Google Shape;1202;gf7e3947c3d_0_9257"/>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Client Stories 1">
  <p:cSld name="2_Client Stories 1">
    <p:spTree>
      <p:nvGrpSpPr>
        <p:cNvPr id="1" name="Shape 1203"/>
        <p:cNvGrpSpPr/>
        <p:nvPr/>
      </p:nvGrpSpPr>
      <p:grpSpPr>
        <a:xfrm>
          <a:off x="0" y="0"/>
          <a:ext cx="0" cy="0"/>
          <a:chOff x="0" y="0"/>
          <a:chExt cx="0" cy="0"/>
        </a:xfrm>
      </p:grpSpPr>
      <p:sp>
        <p:nvSpPr>
          <p:cNvPr id="1204" name="Google Shape;1204;gf7e3947c3d_0_9273"/>
          <p:cNvSpPr/>
          <p:nvPr/>
        </p:nvSpPr>
        <p:spPr>
          <a:xfrm>
            <a:off x="6096000" y="0"/>
            <a:ext cx="6096000" cy="6858000"/>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5" name="Google Shape;1205;gf7e3947c3d_0_9273"/>
          <p:cNvSpPr txBox="1">
            <a:spLocks noGrp="1"/>
          </p:cNvSpPr>
          <p:nvPr>
            <p:ph type="title"/>
          </p:nvPr>
        </p:nvSpPr>
        <p:spPr>
          <a:xfrm>
            <a:off x="445975" y="367324"/>
            <a:ext cx="5245200" cy="1625700"/>
          </a:xfrm>
          <a:prstGeom prst="rect">
            <a:avLst/>
          </a:prstGeom>
          <a:noFill/>
          <a:ln>
            <a:noFill/>
          </a:ln>
        </p:spPr>
        <p:txBody>
          <a:bodyPr spcFirstLastPara="1" wrap="square" lIns="0" tIns="45700" rIns="0" bIns="45700" anchor="t" anchorCtr="0">
            <a:noAutofit/>
          </a:bodyPr>
          <a:lstStyle>
            <a:lvl1pPr lvl="0" algn="ctr">
              <a:lnSpc>
                <a:spcPct val="90000"/>
              </a:lnSpc>
              <a:spcBef>
                <a:spcPts val="0"/>
              </a:spcBef>
              <a:spcAft>
                <a:spcPts val="0"/>
              </a:spcAft>
              <a:buClr>
                <a:srgbClr val="5C5F61"/>
              </a:buClr>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6" name="Google Shape;1206;gf7e3947c3d_0_9273"/>
          <p:cNvSpPr txBox="1">
            <a:spLocks noGrp="1"/>
          </p:cNvSpPr>
          <p:nvPr>
            <p:ph type="body" idx="1"/>
          </p:nvPr>
        </p:nvSpPr>
        <p:spPr>
          <a:xfrm>
            <a:off x="6500813" y="367324"/>
            <a:ext cx="5245200" cy="5752500"/>
          </a:xfrm>
          <a:prstGeom prst="rect">
            <a:avLst/>
          </a:prstGeom>
          <a:noFill/>
          <a:ln>
            <a:noFill/>
          </a:ln>
        </p:spPr>
        <p:txBody>
          <a:bodyPr spcFirstLastPara="1" wrap="square" lIns="0" tIns="45700" rIns="0" bIns="45700" anchor="t" anchorCtr="0">
            <a:noAutofit/>
          </a:bodyPr>
          <a:lstStyle>
            <a:lvl1pPr marL="457200" lvl="0" indent="-431800" algn="l">
              <a:lnSpc>
                <a:spcPct val="110000"/>
              </a:lnSpc>
              <a:spcBef>
                <a:spcPts val="1000"/>
              </a:spcBef>
              <a:spcAft>
                <a:spcPts val="0"/>
              </a:spcAft>
              <a:buClr>
                <a:schemeClr val="lt1"/>
              </a:buClr>
              <a:buSzPts val="3200"/>
              <a:buChar char="•"/>
              <a:defRPr sz="3200">
                <a:solidFill>
                  <a:schemeClr val="lt1"/>
                </a:solidFill>
              </a:defRPr>
            </a:lvl1pPr>
            <a:lvl2pPr marL="914400" lvl="1" indent="-406400" algn="l">
              <a:lnSpc>
                <a:spcPct val="110000"/>
              </a:lnSpc>
              <a:spcBef>
                <a:spcPts val="333"/>
              </a:spcBef>
              <a:spcAft>
                <a:spcPts val="0"/>
              </a:spcAft>
              <a:buClr>
                <a:schemeClr val="lt1"/>
              </a:buClr>
              <a:buSzPts val="2800"/>
              <a:buChar char="-"/>
              <a:defRPr sz="2800">
                <a:solidFill>
                  <a:schemeClr val="lt1"/>
                </a:solidFill>
              </a:defRPr>
            </a:lvl2pPr>
            <a:lvl3pPr marL="1371600" lvl="2" indent="-381000" algn="l">
              <a:lnSpc>
                <a:spcPct val="110000"/>
              </a:lnSpc>
              <a:spcBef>
                <a:spcPts val="333"/>
              </a:spcBef>
              <a:spcAft>
                <a:spcPts val="0"/>
              </a:spcAft>
              <a:buClr>
                <a:schemeClr val="lt1"/>
              </a:buClr>
              <a:buSzPts val="2400"/>
              <a:buChar char="•"/>
              <a:defRPr sz="2400">
                <a:solidFill>
                  <a:schemeClr val="lt1"/>
                </a:solidFill>
              </a:defRPr>
            </a:lvl3pPr>
            <a:lvl4pPr marL="1828800" lvl="3" indent="-355600" algn="l">
              <a:lnSpc>
                <a:spcPct val="110000"/>
              </a:lnSpc>
              <a:spcBef>
                <a:spcPts val="250"/>
              </a:spcBef>
              <a:spcAft>
                <a:spcPts val="0"/>
              </a:spcAft>
              <a:buClr>
                <a:schemeClr val="lt1"/>
              </a:buClr>
              <a:buSzPts val="2000"/>
              <a:buChar char="-"/>
              <a:defRPr sz="2000">
                <a:solidFill>
                  <a:schemeClr val="lt1"/>
                </a:solidFill>
              </a:defRPr>
            </a:lvl4pPr>
            <a:lvl5pPr marL="2286000" lvl="4" indent="-342900" algn="l">
              <a:lnSpc>
                <a:spcPct val="110000"/>
              </a:lnSpc>
              <a:spcBef>
                <a:spcPts val="25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7" name="Google Shape;1207;gf7e3947c3d_0_9273"/>
          <p:cNvSpPr/>
          <p:nvPr/>
        </p:nvSpPr>
        <p:spPr>
          <a:xfrm>
            <a:off x="0" y="6204000"/>
            <a:ext cx="6084000" cy="65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08" name="Google Shape;1208;gf7e3947c3d_0_9273"/>
          <p:cNvSpPr>
            <a:spLocks noGrp="1"/>
          </p:cNvSpPr>
          <p:nvPr>
            <p:ph type="pic" idx="2"/>
          </p:nvPr>
        </p:nvSpPr>
        <p:spPr>
          <a:xfrm>
            <a:off x="1" y="2266462"/>
            <a:ext cx="6096000" cy="4591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Section Title Arrow 7">
  <p:cSld name="1_Section Title Arrow 7">
    <p:bg>
      <p:bgPr>
        <a:solidFill>
          <a:srgbClr val="BFBFBF"/>
        </a:solidFill>
        <a:effectLst/>
      </p:bgPr>
    </p:bg>
    <p:spTree>
      <p:nvGrpSpPr>
        <p:cNvPr id="1" name="Shape 1209"/>
        <p:cNvGrpSpPr/>
        <p:nvPr/>
      </p:nvGrpSpPr>
      <p:grpSpPr>
        <a:xfrm>
          <a:off x="0" y="0"/>
          <a:ext cx="0" cy="0"/>
          <a:chOff x="0" y="0"/>
          <a:chExt cx="0" cy="0"/>
        </a:xfrm>
      </p:grpSpPr>
      <p:sp>
        <p:nvSpPr>
          <p:cNvPr id="1210" name="Google Shape;1210;gf7e3947c3d_0_927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1" name="Google Shape;1211;gf7e3947c3d_0_9279"/>
          <p:cNvSpPr txBox="1">
            <a:spLocks noGrp="1"/>
          </p:cNvSpPr>
          <p:nvPr>
            <p:ph type="title"/>
          </p:nvPr>
        </p:nvSpPr>
        <p:spPr>
          <a:xfrm>
            <a:off x="5212079" y="3429000"/>
            <a:ext cx="6608400" cy="982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F4042"/>
              </a:buClr>
              <a:buSzPts val="3000"/>
              <a:buFont typeface="DM Sans Medium"/>
              <a:buNone/>
              <a:defRPr sz="3000" b="0" i="0">
                <a:solidFill>
                  <a:srgbClr val="3F4042"/>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12" name="Google Shape;1212;gf7e3947c3d_0_9279"/>
          <p:cNvGrpSpPr/>
          <p:nvPr/>
        </p:nvGrpSpPr>
        <p:grpSpPr>
          <a:xfrm>
            <a:off x="-3" y="4477885"/>
            <a:ext cx="12191787" cy="2367643"/>
            <a:chOff x="228600" y="309"/>
            <a:chExt cx="14173200" cy="5028978"/>
          </a:xfrm>
        </p:grpSpPr>
        <p:sp>
          <p:nvSpPr>
            <p:cNvPr id="1213" name="Google Shape;1213;gf7e3947c3d_0_9279"/>
            <p:cNvSpPr/>
            <p:nvPr/>
          </p:nvSpPr>
          <p:spPr>
            <a:xfrm>
              <a:off x="228600" y="4880187"/>
              <a:ext cx="14173200" cy="1491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4" name="Google Shape;1214;gf7e3947c3d_0_9279"/>
            <p:cNvSpPr/>
            <p:nvPr/>
          </p:nvSpPr>
          <p:spPr>
            <a:xfrm>
              <a:off x="228600" y="4689651"/>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5" name="Google Shape;1215;gf7e3947c3d_0_9279"/>
            <p:cNvSpPr/>
            <p:nvPr/>
          </p:nvSpPr>
          <p:spPr>
            <a:xfrm>
              <a:off x="228600" y="4495624"/>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6" name="Google Shape;1216;gf7e3947c3d_0_9279"/>
            <p:cNvSpPr/>
            <p:nvPr/>
          </p:nvSpPr>
          <p:spPr>
            <a:xfrm>
              <a:off x="228600" y="4305476"/>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7" name="Google Shape;1217;gf7e3947c3d_0_9279"/>
            <p:cNvSpPr/>
            <p:nvPr/>
          </p:nvSpPr>
          <p:spPr>
            <a:xfrm>
              <a:off x="228600" y="4111449"/>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8" name="Google Shape;1218;gf7e3947c3d_0_9279"/>
            <p:cNvSpPr/>
            <p:nvPr/>
          </p:nvSpPr>
          <p:spPr>
            <a:xfrm>
              <a:off x="228600" y="3913540"/>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19" name="Google Shape;1219;gf7e3947c3d_0_9279"/>
            <p:cNvSpPr/>
            <p:nvPr/>
          </p:nvSpPr>
          <p:spPr>
            <a:xfrm>
              <a:off x="228600" y="3713692"/>
              <a:ext cx="14173200" cy="396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0" name="Google Shape;1220;gf7e3947c3d_0_9279"/>
            <p:cNvSpPr/>
            <p:nvPr/>
          </p:nvSpPr>
          <p:spPr>
            <a:xfrm rot="10800000">
              <a:off x="228600" y="2437833"/>
              <a:ext cx="14173200" cy="1491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1" name="Google Shape;1221;gf7e3947c3d_0_9279"/>
            <p:cNvSpPr/>
            <p:nvPr/>
          </p:nvSpPr>
          <p:spPr>
            <a:xfrm rot="10800000">
              <a:off x="228600" y="2648469"/>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2" name="Google Shape;1222;gf7e3947c3d_0_9279"/>
            <p:cNvSpPr/>
            <p:nvPr/>
          </p:nvSpPr>
          <p:spPr>
            <a:xfrm rot="10800000">
              <a:off x="228600" y="2858096"/>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3" name="Google Shape;1223;gf7e3947c3d_0_9279"/>
            <p:cNvSpPr/>
            <p:nvPr/>
          </p:nvSpPr>
          <p:spPr>
            <a:xfrm rot="10800000">
              <a:off x="228600" y="3067444"/>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4" name="Google Shape;1224;gf7e3947c3d_0_9279"/>
            <p:cNvSpPr/>
            <p:nvPr/>
          </p:nvSpPr>
          <p:spPr>
            <a:xfrm rot="10800000">
              <a:off x="228600" y="3280971"/>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5" name="Google Shape;1225;gf7e3947c3d_0_9279"/>
            <p:cNvSpPr/>
            <p:nvPr/>
          </p:nvSpPr>
          <p:spPr>
            <a:xfrm rot="10800000">
              <a:off x="228600" y="3496280"/>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6" name="Google Shape;1226;gf7e3947c3d_0_9279"/>
            <p:cNvSpPr/>
            <p:nvPr/>
          </p:nvSpPr>
          <p:spPr>
            <a:xfrm>
              <a:off x="228600" y="2249247"/>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7" name="Google Shape;1227;gf7e3947c3d_0_9279"/>
            <p:cNvSpPr/>
            <p:nvPr/>
          </p:nvSpPr>
          <p:spPr>
            <a:xfrm>
              <a:off x="228600" y="2055219"/>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8" name="Google Shape;1228;gf7e3947c3d_0_9279"/>
            <p:cNvSpPr/>
            <p:nvPr/>
          </p:nvSpPr>
          <p:spPr>
            <a:xfrm>
              <a:off x="228600" y="1865072"/>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29" name="Google Shape;1229;gf7e3947c3d_0_9279"/>
            <p:cNvSpPr/>
            <p:nvPr/>
          </p:nvSpPr>
          <p:spPr>
            <a:xfrm>
              <a:off x="228600" y="1671044"/>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0" name="Google Shape;1230;gf7e3947c3d_0_9279"/>
            <p:cNvSpPr/>
            <p:nvPr/>
          </p:nvSpPr>
          <p:spPr>
            <a:xfrm>
              <a:off x="228600" y="1473135"/>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1" name="Google Shape;1231;gf7e3947c3d_0_9279"/>
            <p:cNvSpPr/>
            <p:nvPr/>
          </p:nvSpPr>
          <p:spPr>
            <a:xfrm>
              <a:off x="228600" y="1273287"/>
              <a:ext cx="14173200" cy="396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2" name="Google Shape;1232;gf7e3947c3d_0_9279"/>
            <p:cNvSpPr/>
            <p:nvPr/>
          </p:nvSpPr>
          <p:spPr>
            <a:xfrm rot="10800000">
              <a:off x="228600" y="309"/>
              <a:ext cx="14173200" cy="1491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3" name="Google Shape;1233;gf7e3947c3d_0_9279"/>
            <p:cNvSpPr/>
            <p:nvPr/>
          </p:nvSpPr>
          <p:spPr>
            <a:xfrm rot="10800000">
              <a:off x="228600" y="210945"/>
              <a:ext cx="14173200" cy="1290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4" name="Google Shape;1234;gf7e3947c3d_0_9279"/>
            <p:cNvSpPr/>
            <p:nvPr/>
          </p:nvSpPr>
          <p:spPr>
            <a:xfrm rot="10800000">
              <a:off x="228600" y="420572"/>
              <a:ext cx="14173200" cy="1134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5" name="Google Shape;1235;gf7e3947c3d_0_9279"/>
            <p:cNvSpPr/>
            <p:nvPr/>
          </p:nvSpPr>
          <p:spPr>
            <a:xfrm rot="10800000">
              <a:off x="228600" y="629920"/>
              <a:ext cx="14173200" cy="942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6" name="Google Shape;1236;gf7e3947c3d_0_9279"/>
            <p:cNvSpPr/>
            <p:nvPr/>
          </p:nvSpPr>
          <p:spPr>
            <a:xfrm rot="10800000">
              <a:off x="228600" y="843448"/>
              <a:ext cx="14173200" cy="747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37" name="Google Shape;1237;gf7e3947c3d_0_9279"/>
            <p:cNvSpPr/>
            <p:nvPr/>
          </p:nvSpPr>
          <p:spPr>
            <a:xfrm rot="10800000">
              <a:off x="228600" y="1058756"/>
              <a:ext cx="14173200" cy="57300"/>
            </a:xfrm>
            <a:prstGeom prst="rect">
              <a:avLst/>
            </a:prstGeom>
            <a:solidFill>
              <a:schemeClr val="dk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38" name="Google Shape;1238;gf7e3947c3d_0_9279"/>
          <p:cNvSpPr/>
          <p:nvPr/>
        </p:nvSpPr>
        <p:spPr>
          <a:xfrm rot="-8100000">
            <a:off x="334056" y="1733008"/>
            <a:ext cx="3590123" cy="3590123"/>
          </a:xfrm>
          <a:prstGeom prst="corner">
            <a:avLst>
              <a:gd name="adj1" fmla="val 20121"/>
              <a:gd name="adj2" fmla="val 20273"/>
            </a:avLst>
          </a:prstGeom>
          <a:solidFill>
            <a:srgbClr val="D6D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Text Large Arrow 1">
  <p:cSld name="Title Text Large Arrow 1">
    <p:spTree>
      <p:nvGrpSpPr>
        <p:cNvPr id="1" name="Shape 1239"/>
        <p:cNvGrpSpPr/>
        <p:nvPr/>
      </p:nvGrpSpPr>
      <p:grpSpPr>
        <a:xfrm>
          <a:off x="0" y="0"/>
          <a:ext cx="0" cy="0"/>
          <a:chOff x="0" y="0"/>
          <a:chExt cx="0" cy="0"/>
        </a:xfrm>
      </p:grpSpPr>
      <p:sp>
        <p:nvSpPr>
          <p:cNvPr id="1240" name="Google Shape;1240;gf7e3947c3d_0_9309"/>
          <p:cNvSpPr txBox="1">
            <a:spLocks noGrp="1"/>
          </p:cNvSpPr>
          <p:nvPr>
            <p:ph type="title"/>
          </p:nvPr>
        </p:nvSpPr>
        <p:spPr>
          <a:xfrm>
            <a:off x="5449957" y="712305"/>
            <a:ext cx="5710500" cy="8613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BCBEC0"/>
              </a:buClr>
              <a:buSzPts val="4000"/>
              <a:buFont typeface="DM Sans Medium"/>
              <a:buNone/>
              <a:defRPr sz="4000" b="1">
                <a:solidFill>
                  <a:srgbClr val="BCBE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1" name="Google Shape;1241;gf7e3947c3d_0_9309"/>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42" name="Google Shape;1242;gf7e3947c3d_0_9309"/>
          <p:cNvSpPr txBox="1">
            <a:spLocks noGrp="1"/>
          </p:cNvSpPr>
          <p:nvPr>
            <p:ph type="body" idx="1"/>
          </p:nvPr>
        </p:nvSpPr>
        <p:spPr>
          <a:xfrm>
            <a:off x="5449957" y="1573696"/>
            <a:ext cx="5710500" cy="42879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43" name="Google Shape;1243;gf7e3947c3d_0_9309"/>
          <p:cNvGrpSpPr/>
          <p:nvPr/>
        </p:nvGrpSpPr>
        <p:grpSpPr>
          <a:xfrm>
            <a:off x="2917986" y="1674252"/>
            <a:ext cx="2060976" cy="3419331"/>
            <a:chOff x="5962290" y="432750"/>
            <a:chExt cx="1057508" cy="1754493"/>
          </a:xfrm>
        </p:grpSpPr>
        <p:sp>
          <p:nvSpPr>
            <p:cNvPr id="1244" name="Google Shape;1244;gf7e3947c3d_0_9309"/>
            <p:cNvSpPr/>
            <p:nvPr/>
          </p:nvSpPr>
          <p:spPr>
            <a:xfrm rot="8100000">
              <a:off x="5871145" y="1536987"/>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45" name="Google Shape;1245;gf7e3947c3d_0_9309"/>
            <p:cNvSpPr/>
            <p:nvPr/>
          </p:nvSpPr>
          <p:spPr>
            <a:xfrm rot="-8100000">
              <a:off x="5880153" y="830994"/>
              <a:ext cx="1230790" cy="252013"/>
            </a:xfrm>
            <a:prstGeom prst="rect">
              <a:avLst/>
            </a:prstGeom>
            <a:solidFill>
              <a:srgbClr val="BCB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cxnSp>
        <p:nvCxnSpPr>
          <p:cNvPr id="1246" name="Google Shape;1246;gf7e3947c3d_0_9309"/>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Break Quote 2">
  <p:cSld name="Section Break Quote 2">
    <p:spTree>
      <p:nvGrpSpPr>
        <p:cNvPr id="1" name="Shape 1247"/>
        <p:cNvGrpSpPr/>
        <p:nvPr/>
      </p:nvGrpSpPr>
      <p:grpSpPr>
        <a:xfrm>
          <a:off x="0" y="0"/>
          <a:ext cx="0" cy="0"/>
          <a:chOff x="0" y="0"/>
          <a:chExt cx="0" cy="0"/>
        </a:xfrm>
      </p:grpSpPr>
      <p:sp>
        <p:nvSpPr>
          <p:cNvPr id="1248" name="Google Shape;1248;gf7e3947c3d_0_9317"/>
          <p:cNvSpPr/>
          <p:nvPr/>
        </p:nvSpPr>
        <p:spPr>
          <a:xfrm rot="-8100000">
            <a:off x="554284" y="2507860"/>
            <a:ext cx="2080591" cy="2080591"/>
          </a:xfrm>
          <a:prstGeom prst="corner">
            <a:avLst>
              <a:gd name="adj1" fmla="val 20121"/>
              <a:gd name="adj2" fmla="val 20273"/>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
        <p:nvSpPr>
          <p:cNvPr id="1249" name="Google Shape;1249;gf7e3947c3d_0_9317"/>
          <p:cNvSpPr txBox="1">
            <a:spLocks noGrp="1"/>
          </p:cNvSpPr>
          <p:nvPr>
            <p:ph type="sldNum" idx="12"/>
          </p:nvPr>
        </p:nvSpPr>
        <p:spPr>
          <a:xfrm>
            <a:off x="9526815" y="6349494"/>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_Section Title Arrow 3">
  <p:cSld name="1_Section Title Arrow 3">
    <p:spTree>
      <p:nvGrpSpPr>
        <p:cNvPr id="1" name="Shape 1250"/>
        <p:cNvGrpSpPr/>
        <p:nvPr/>
      </p:nvGrpSpPr>
      <p:grpSpPr>
        <a:xfrm>
          <a:off x="0" y="0"/>
          <a:ext cx="0" cy="0"/>
          <a:chOff x="0" y="0"/>
          <a:chExt cx="0" cy="0"/>
        </a:xfrm>
      </p:grpSpPr>
      <p:sp>
        <p:nvSpPr>
          <p:cNvPr id="1251" name="Google Shape;1251;gf7e3947c3d_0_932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2" name="Google Shape;1252;gf7e3947c3d_0_9320"/>
          <p:cNvSpPr txBox="1">
            <a:spLocks noGrp="1"/>
          </p:cNvSpPr>
          <p:nvPr>
            <p:ph type="title"/>
          </p:nvPr>
        </p:nvSpPr>
        <p:spPr>
          <a:xfrm>
            <a:off x="5019675" y="3429000"/>
            <a:ext cx="6743700" cy="9735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303030"/>
              </a:buClr>
              <a:buSzPts val="3000"/>
              <a:buFont typeface="DM Sans Medium"/>
              <a:buNone/>
              <a:defRPr sz="3000" b="0" i="0">
                <a:solidFill>
                  <a:srgbClr val="303030"/>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53" name="Google Shape;1253;gf7e3947c3d_0_9320"/>
          <p:cNvGrpSpPr/>
          <p:nvPr/>
        </p:nvGrpSpPr>
        <p:grpSpPr>
          <a:xfrm>
            <a:off x="-3" y="4477885"/>
            <a:ext cx="12191787" cy="2367643"/>
            <a:chOff x="228600" y="309"/>
            <a:chExt cx="14173200" cy="5028978"/>
          </a:xfrm>
        </p:grpSpPr>
        <p:sp>
          <p:nvSpPr>
            <p:cNvPr id="1254" name="Google Shape;1254;gf7e3947c3d_0_9320"/>
            <p:cNvSpPr/>
            <p:nvPr/>
          </p:nvSpPr>
          <p:spPr>
            <a:xfrm>
              <a:off x="228600" y="4880187"/>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5" name="Google Shape;1255;gf7e3947c3d_0_9320"/>
            <p:cNvSpPr/>
            <p:nvPr/>
          </p:nvSpPr>
          <p:spPr>
            <a:xfrm>
              <a:off x="228600" y="4689651"/>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6" name="Google Shape;1256;gf7e3947c3d_0_9320"/>
            <p:cNvSpPr/>
            <p:nvPr/>
          </p:nvSpPr>
          <p:spPr>
            <a:xfrm>
              <a:off x="228600" y="4495624"/>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7" name="Google Shape;1257;gf7e3947c3d_0_9320"/>
            <p:cNvSpPr/>
            <p:nvPr/>
          </p:nvSpPr>
          <p:spPr>
            <a:xfrm>
              <a:off x="228600" y="4305476"/>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8" name="Google Shape;1258;gf7e3947c3d_0_9320"/>
            <p:cNvSpPr/>
            <p:nvPr/>
          </p:nvSpPr>
          <p:spPr>
            <a:xfrm>
              <a:off x="228600" y="4111449"/>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59" name="Google Shape;1259;gf7e3947c3d_0_9320"/>
            <p:cNvSpPr/>
            <p:nvPr/>
          </p:nvSpPr>
          <p:spPr>
            <a:xfrm>
              <a:off x="228600" y="391354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0" name="Google Shape;1260;gf7e3947c3d_0_9320"/>
            <p:cNvSpPr/>
            <p:nvPr/>
          </p:nvSpPr>
          <p:spPr>
            <a:xfrm>
              <a:off x="228600" y="3713692"/>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1" name="Google Shape;1261;gf7e3947c3d_0_9320"/>
            <p:cNvSpPr/>
            <p:nvPr/>
          </p:nvSpPr>
          <p:spPr>
            <a:xfrm rot="10800000">
              <a:off x="228600" y="2437833"/>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2" name="Google Shape;1262;gf7e3947c3d_0_9320"/>
            <p:cNvSpPr/>
            <p:nvPr/>
          </p:nvSpPr>
          <p:spPr>
            <a:xfrm rot="10800000">
              <a:off x="228600" y="2648469"/>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3" name="Google Shape;1263;gf7e3947c3d_0_9320"/>
            <p:cNvSpPr/>
            <p:nvPr/>
          </p:nvSpPr>
          <p:spPr>
            <a:xfrm rot="10800000">
              <a:off x="228600" y="2858096"/>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4" name="Google Shape;1264;gf7e3947c3d_0_9320"/>
            <p:cNvSpPr/>
            <p:nvPr/>
          </p:nvSpPr>
          <p:spPr>
            <a:xfrm rot="10800000">
              <a:off x="228600" y="3067444"/>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5" name="Google Shape;1265;gf7e3947c3d_0_9320"/>
            <p:cNvSpPr/>
            <p:nvPr/>
          </p:nvSpPr>
          <p:spPr>
            <a:xfrm rot="10800000">
              <a:off x="228600" y="3280971"/>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6" name="Google Shape;1266;gf7e3947c3d_0_9320"/>
            <p:cNvSpPr/>
            <p:nvPr/>
          </p:nvSpPr>
          <p:spPr>
            <a:xfrm rot="10800000">
              <a:off x="228600" y="3496280"/>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7" name="Google Shape;1267;gf7e3947c3d_0_9320"/>
            <p:cNvSpPr/>
            <p:nvPr/>
          </p:nvSpPr>
          <p:spPr>
            <a:xfrm>
              <a:off x="228600" y="2249247"/>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8" name="Google Shape;1268;gf7e3947c3d_0_9320"/>
            <p:cNvSpPr/>
            <p:nvPr/>
          </p:nvSpPr>
          <p:spPr>
            <a:xfrm>
              <a:off x="228600" y="2055219"/>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69" name="Google Shape;1269;gf7e3947c3d_0_9320"/>
            <p:cNvSpPr/>
            <p:nvPr/>
          </p:nvSpPr>
          <p:spPr>
            <a:xfrm>
              <a:off x="228600" y="1865072"/>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0" name="Google Shape;1270;gf7e3947c3d_0_9320"/>
            <p:cNvSpPr/>
            <p:nvPr/>
          </p:nvSpPr>
          <p:spPr>
            <a:xfrm>
              <a:off x="228600" y="1671044"/>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1" name="Google Shape;1271;gf7e3947c3d_0_9320"/>
            <p:cNvSpPr/>
            <p:nvPr/>
          </p:nvSpPr>
          <p:spPr>
            <a:xfrm>
              <a:off x="228600" y="1473135"/>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2" name="Google Shape;1272;gf7e3947c3d_0_9320"/>
            <p:cNvSpPr/>
            <p:nvPr/>
          </p:nvSpPr>
          <p:spPr>
            <a:xfrm>
              <a:off x="228600" y="1273287"/>
              <a:ext cx="14173200" cy="39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3" name="Google Shape;1273;gf7e3947c3d_0_9320"/>
            <p:cNvSpPr/>
            <p:nvPr/>
          </p:nvSpPr>
          <p:spPr>
            <a:xfrm rot="10800000">
              <a:off x="228600" y="309"/>
              <a:ext cx="14173200" cy="149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4" name="Google Shape;1274;gf7e3947c3d_0_9320"/>
            <p:cNvSpPr/>
            <p:nvPr/>
          </p:nvSpPr>
          <p:spPr>
            <a:xfrm rot="10800000">
              <a:off x="228600" y="210945"/>
              <a:ext cx="14173200" cy="129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5" name="Google Shape;1275;gf7e3947c3d_0_9320"/>
            <p:cNvSpPr/>
            <p:nvPr/>
          </p:nvSpPr>
          <p:spPr>
            <a:xfrm rot="10800000">
              <a:off x="228600" y="420572"/>
              <a:ext cx="14173200" cy="113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6" name="Google Shape;1276;gf7e3947c3d_0_9320"/>
            <p:cNvSpPr/>
            <p:nvPr/>
          </p:nvSpPr>
          <p:spPr>
            <a:xfrm rot="10800000">
              <a:off x="228600" y="629920"/>
              <a:ext cx="14173200" cy="94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7" name="Google Shape;1277;gf7e3947c3d_0_9320"/>
            <p:cNvSpPr/>
            <p:nvPr/>
          </p:nvSpPr>
          <p:spPr>
            <a:xfrm rot="10800000">
              <a:off x="228600" y="843448"/>
              <a:ext cx="14173200" cy="74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78" name="Google Shape;1278;gf7e3947c3d_0_9320"/>
            <p:cNvSpPr/>
            <p:nvPr/>
          </p:nvSpPr>
          <p:spPr>
            <a:xfrm rot="10800000">
              <a:off x="228600" y="1058756"/>
              <a:ext cx="14173200" cy="573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sp>
        <p:nvSpPr>
          <p:cNvPr id="1279" name="Google Shape;1279;gf7e3947c3d_0_9320"/>
          <p:cNvSpPr/>
          <p:nvPr/>
        </p:nvSpPr>
        <p:spPr>
          <a:xfrm rot="-8100000">
            <a:off x="334056" y="1733008"/>
            <a:ext cx="3590123" cy="3590123"/>
          </a:xfrm>
          <a:prstGeom prst="corner">
            <a:avLst>
              <a:gd name="adj1" fmla="val 20121"/>
              <a:gd name="adj2" fmla="val 20273"/>
            </a:avLst>
          </a:prstGeom>
          <a:solidFill>
            <a:srgbClr val="5F61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5_Two Columns w/arrow 2">
  <p:cSld name="5_Two Columns w/arrow 2">
    <p:spTree>
      <p:nvGrpSpPr>
        <p:cNvPr id="1" name="Shape 1280"/>
        <p:cNvGrpSpPr/>
        <p:nvPr/>
      </p:nvGrpSpPr>
      <p:grpSpPr>
        <a:xfrm>
          <a:off x="0" y="0"/>
          <a:ext cx="0" cy="0"/>
          <a:chOff x="0" y="0"/>
          <a:chExt cx="0" cy="0"/>
        </a:xfrm>
      </p:grpSpPr>
      <p:sp>
        <p:nvSpPr>
          <p:cNvPr id="1281" name="Google Shape;1281;gf7e3947c3d_0_9350"/>
          <p:cNvSpPr txBox="1">
            <a:spLocks noGrp="1"/>
          </p:cNvSpPr>
          <p:nvPr>
            <p:ph type="sldNum" idx="12"/>
          </p:nvPr>
        </p:nvSpPr>
        <p:spPr>
          <a:xfrm>
            <a:off x="9526815" y="6355292"/>
            <a:ext cx="2411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82" name="Google Shape;1282;gf7e3947c3d_0_9350"/>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3200"/>
              <a:buNone/>
              <a:defRPr sz="3200">
                <a:solidFill>
                  <a:srgbClr val="5C5F61"/>
                </a:solidFill>
              </a:defRPr>
            </a:lvl1pPr>
            <a:lvl2pPr marL="914400" lvl="1" indent="-228600" algn="l">
              <a:lnSpc>
                <a:spcPct val="110000"/>
              </a:lnSpc>
              <a:spcBef>
                <a:spcPts val="333"/>
              </a:spcBef>
              <a:spcAft>
                <a:spcPts val="0"/>
              </a:spcAft>
              <a:buClr>
                <a:srgbClr val="5C5F61"/>
              </a:buClr>
              <a:buSzPts val="2800"/>
              <a:buNone/>
              <a:defRPr sz="2800">
                <a:solidFill>
                  <a:srgbClr val="5C5F61"/>
                </a:solidFill>
              </a:defRPr>
            </a:lvl2pPr>
            <a:lvl3pPr marL="1371600" lvl="2" indent="-228600" algn="l">
              <a:lnSpc>
                <a:spcPct val="110000"/>
              </a:lnSpc>
              <a:spcBef>
                <a:spcPts val="333"/>
              </a:spcBef>
              <a:spcAft>
                <a:spcPts val="0"/>
              </a:spcAft>
              <a:buClr>
                <a:srgbClr val="5C5F61"/>
              </a:buClr>
              <a:buSzPts val="2400"/>
              <a:buNone/>
              <a:defRPr sz="2400">
                <a:solidFill>
                  <a:srgbClr val="5C5F61"/>
                </a:solidFill>
              </a:defRPr>
            </a:lvl3pPr>
            <a:lvl4pPr marL="1828800" lvl="3" indent="-228600" algn="l">
              <a:lnSpc>
                <a:spcPct val="110000"/>
              </a:lnSpc>
              <a:spcBef>
                <a:spcPts val="250"/>
              </a:spcBef>
              <a:spcAft>
                <a:spcPts val="0"/>
              </a:spcAft>
              <a:buClr>
                <a:srgbClr val="5C5F61"/>
              </a:buClr>
              <a:buSzPts val="2000"/>
              <a:buNone/>
              <a:defRPr sz="2000">
                <a:solidFill>
                  <a:srgbClr val="5C5F61"/>
                </a:solidFill>
              </a:defRPr>
            </a:lvl4pPr>
            <a:lvl5pPr marL="2286000" lvl="4" indent="-228600" algn="l">
              <a:lnSpc>
                <a:spcPct val="110000"/>
              </a:lnSpc>
              <a:spcBef>
                <a:spcPts val="250"/>
              </a:spcBef>
              <a:spcAft>
                <a:spcPts val="0"/>
              </a:spcAft>
              <a:buClr>
                <a:srgbClr val="5C5F61"/>
              </a:buClr>
              <a:buSzPts val="1800"/>
              <a:buNone/>
              <a:defRPr sz="18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83" name="Google Shape;1283;gf7e3947c3d_0_9350"/>
          <p:cNvCxnSpPr/>
          <p:nvPr/>
        </p:nvCxnSpPr>
        <p:spPr>
          <a:xfrm>
            <a:off x="445975" y="857250"/>
            <a:ext cx="11231700" cy="0"/>
          </a:xfrm>
          <a:prstGeom prst="straightConnector1">
            <a:avLst/>
          </a:prstGeom>
          <a:noFill/>
          <a:ln w="9525" cap="flat" cmpd="sng">
            <a:solidFill>
              <a:srgbClr val="BCBEC0"/>
            </a:solidFill>
            <a:prstDash val="solid"/>
            <a:round/>
            <a:headEnd type="none" w="sm" len="sm"/>
            <a:tailEnd type="none" w="sm" len="sm"/>
          </a:ln>
        </p:spPr>
      </p:cxnSp>
      <p:grpSp>
        <p:nvGrpSpPr>
          <p:cNvPr id="1284" name="Google Shape;1284;gf7e3947c3d_0_9350"/>
          <p:cNvGrpSpPr/>
          <p:nvPr/>
        </p:nvGrpSpPr>
        <p:grpSpPr>
          <a:xfrm>
            <a:off x="481835" y="896730"/>
            <a:ext cx="430723" cy="760924"/>
            <a:chOff x="5962290" y="432750"/>
            <a:chExt cx="1057508" cy="1754493"/>
          </a:xfrm>
        </p:grpSpPr>
        <p:sp>
          <p:nvSpPr>
            <p:cNvPr id="1285" name="Google Shape;1285;gf7e3947c3d_0_9350"/>
            <p:cNvSpPr/>
            <p:nvPr/>
          </p:nvSpPr>
          <p:spPr>
            <a:xfrm rot="8100000">
              <a:off x="5871145" y="1536987"/>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sp>
          <p:nvSpPr>
            <p:cNvPr id="1286" name="Google Shape;1286;gf7e3947c3d_0_9350"/>
            <p:cNvSpPr/>
            <p:nvPr/>
          </p:nvSpPr>
          <p:spPr>
            <a:xfrm rot="-8100000">
              <a:off x="5880153" y="830994"/>
              <a:ext cx="1230790" cy="25201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1"/>
                </a:solidFill>
                <a:latin typeface="Arial"/>
                <a:ea typeface="Arial"/>
                <a:cs typeface="Arial"/>
                <a:sym typeface="Arial"/>
              </a:endParaRPr>
            </a:p>
          </p:txBody>
        </p:sp>
      </p:grpSp>
      <p:sp>
        <p:nvSpPr>
          <p:cNvPr id="1287" name="Google Shape;1287;gf7e3947c3d_0_935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5C5F61"/>
              </a:buClr>
              <a:buSzPts val="3600"/>
              <a:buFont typeface="DM Sans"/>
              <a:buNone/>
              <a:defRPr sz="3600" b="1" i="0">
                <a:solidFill>
                  <a:srgbClr val="5C5F6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Section Title Arrow 1">
  <p:cSld name="1_Section Title Arrow 1">
    <p:spTree>
      <p:nvGrpSpPr>
        <p:cNvPr id="1" name="Shape 1288"/>
        <p:cNvGrpSpPr/>
        <p:nvPr/>
      </p:nvGrpSpPr>
      <p:grpSpPr>
        <a:xfrm>
          <a:off x="0" y="0"/>
          <a:ext cx="0" cy="0"/>
          <a:chOff x="0" y="0"/>
          <a:chExt cx="0" cy="0"/>
        </a:xfrm>
      </p:grpSpPr>
      <p:sp>
        <p:nvSpPr>
          <p:cNvPr id="1289" name="Google Shape;1289;gf7e3947c3d_0_935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0" name="Google Shape;1290;gf7e3947c3d_0_9358"/>
          <p:cNvSpPr txBox="1">
            <a:spLocks noGrp="1"/>
          </p:cNvSpPr>
          <p:nvPr>
            <p:ph type="title"/>
          </p:nvPr>
        </p:nvSpPr>
        <p:spPr>
          <a:xfrm>
            <a:off x="5019675" y="3429000"/>
            <a:ext cx="6213900" cy="1003800"/>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rgbClr val="D4FCE9"/>
              </a:buClr>
              <a:buSzPts val="2800"/>
              <a:buFont typeface="DM Sans Medium"/>
              <a:buNone/>
              <a:defRPr sz="2800" b="0" i="0">
                <a:solidFill>
                  <a:srgbClr val="D4FCE9"/>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1" name="Google Shape;1291;gf7e3947c3d_0_9358"/>
          <p:cNvSpPr/>
          <p:nvPr/>
        </p:nvSpPr>
        <p:spPr>
          <a:xfrm>
            <a:off x="0" y="6825864"/>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2" name="Google Shape;1292;gf7e3947c3d_0_9358"/>
          <p:cNvSpPr/>
          <p:nvPr/>
        </p:nvSpPr>
        <p:spPr>
          <a:xfrm>
            <a:off x="0" y="6705541"/>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3" name="Google Shape;1293;gf7e3947c3d_0_9358"/>
          <p:cNvSpPr/>
          <p:nvPr/>
        </p:nvSpPr>
        <p:spPr>
          <a:xfrm rot="10800000">
            <a:off x="-1" y="593745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4" name="Google Shape;1294;gf7e3947c3d_0_9358"/>
          <p:cNvSpPr/>
          <p:nvPr/>
        </p:nvSpPr>
        <p:spPr>
          <a:xfrm rot="10800000">
            <a:off x="-1" y="606417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5" name="Google Shape;1295;gf7e3947c3d_0_9358"/>
          <p:cNvSpPr/>
          <p:nvPr/>
        </p:nvSpPr>
        <p:spPr>
          <a:xfrm rot="10800000">
            <a:off x="-1" y="619028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6" name="Google Shape;1296;gf7e3947c3d_0_9358"/>
          <p:cNvSpPr/>
          <p:nvPr/>
        </p:nvSpPr>
        <p:spPr>
          <a:xfrm rot="10800000">
            <a:off x="-1" y="631646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7" name="Google Shape;1297;gf7e3947c3d_0_9358"/>
          <p:cNvSpPr/>
          <p:nvPr/>
        </p:nvSpPr>
        <p:spPr>
          <a:xfrm rot="10800000">
            <a:off x="-1" y="644498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8" name="Google Shape;1298;gf7e3947c3d_0_9358"/>
          <p:cNvSpPr/>
          <p:nvPr/>
        </p:nvSpPr>
        <p:spPr>
          <a:xfrm rot="10800000">
            <a:off x="-1" y="6574643"/>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299" name="Google Shape;1299;gf7e3947c3d_0_9358"/>
          <p:cNvSpPr/>
          <p:nvPr/>
        </p:nvSpPr>
        <p:spPr>
          <a:xfrm>
            <a:off x="0" y="5823843"/>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0" name="Google Shape;1300;gf7e3947c3d_0_9358"/>
          <p:cNvSpPr/>
          <p:nvPr/>
        </p:nvSpPr>
        <p:spPr>
          <a:xfrm>
            <a:off x="0" y="5707024"/>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1" name="Google Shape;1301;gf7e3947c3d_0_9358"/>
          <p:cNvSpPr/>
          <p:nvPr/>
        </p:nvSpPr>
        <p:spPr>
          <a:xfrm>
            <a:off x="0" y="5592543"/>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2" name="Google Shape;1302;gf7e3947c3d_0_9358"/>
          <p:cNvSpPr/>
          <p:nvPr/>
        </p:nvSpPr>
        <p:spPr>
          <a:xfrm>
            <a:off x="0" y="5475724"/>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3" name="Google Shape;1303;gf7e3947c3d_0_9358"/>
          <p:cNvSpPr/>
          <p:nvPr/>
        </p:nvSpPr>
        <p:spPr>
          <a:xfrm>
            <a:off x="0" y="5356569"/>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4" name="Google Shape;1304;gf7e3947c3d_0_9358"/>
          <p:cNvSpPr/>
          <p:nvPr/>
        </p:nvSpPr>
        <p:spPr>
          <a:xfrm>
            <a:off x="0" y="5236247"/>
            <a:ext cx="12192000" cy="24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5" name="Google Shape;1305;gf7e3947c3d_0_9358"/>
          <p:cNvSpPr/>
          <p:nvPr/>
        </p:nvSpPr>
        <p:spPr>
          <a:xfrm rot="10800000">
            <a:off x="-1" y="4469894"/>
            <a:ext cx="12192000" cy="89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6" name="Google Shape;1306;gf7e3947c3d_0_9358"/>
          <p:cNvSpPr/>
          <p:nvPr/>
        </p:nvSpPr>
        <p:spPr>
          <a:xfrm rot="10800000">
            <a:off x="-1" y="4596610"/>
            <a:ext cx="12192000" cy="77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7" name="Google Shape;1307;gf7e3947c3d_0_9358"/>
          <p:cNvSpPr/>
          <p:nvPr/>
        </p:nvSpPr>
        <p:spPr>
          <a:xfrm rot="10800000">
            <a:off x="-1" y="4722727"/>
            <a:ext cx="12192000" cy="684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8" name="Google Shape;1308;gf7e3947c3d_0_9358"/>
          <p:cNvSpPr/>
          <p:nvPr/>
        </p:nvSpPr>
        <p:spPr>
          <a:xfrm rot="10800000">
            <a:off x="-1" y="4848909"/>
            <a:ext cx="12192000" cy="567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09" name="Google Shape;1309;gf7e3947c3d_0_9358"/>
          <p:cNvSpPr/>
          <p:nvPr/>
        </p:nvSpPr>
        <p:spPr>
          <a:xfrm rot="10800000">
            <a:off x="-1" y="4977428"/>
            <a:ext cx="12192000" cy="450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0" name="Google Shape;1310;gf7e3947c3d_0_9358"/>
          <p:cNvSpPr/>
          <p:nvPr/>
        </p:nvSpPr>
        <p:spPr>
          <a:xfrm rot="10800000">
            <a:off x="-1" y="5107082"/>
            <a:ext cx="12192000" cy="34500"/>
          </a:xfrm>
          <a:prstGeom prst="rect">
            <a:avLst/>
          </a:prstGeom>
          <a:solidFill>
            <a:srgbClr val="21E3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11" name="Google Shape;1311;gf7e3947c3d_0_9358"/>
          <p:cNvSpPr/>
          <p:nvPr/>
        </p:nvSpPr>
        <p:spPr>
          <a:xfrm rot="-8100000">
            <a:off x="334056" y="1733008"/>
            <a:ext cx="3590123" cy="3590123"/>
          </a:xfrm>
          <a:prstGeom prst="corner">
            <a:avLst>
              <a:gd name="adj1" fmla="val 20121"/>
              <a:gd name="adj2" fmla="val 20273"/>
            </a:avLst>
          </a:prstGeom>
          <a:solidFill>
            <a:srgbClr val="D4FC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33"/>
              <a:buFont typeface="Arial"/>
              <a:buNone/>
            </a:pPr>
            <a:endParaRPr sz="2333" b="0" i="0" u="none" strike="noStrike" cap="none">
              <a:solidFill>
                <a:srgbClr val="D4FCE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3_Title Text Large Arrow 2">
  <p:cSld name="3_Title Text Large Arrow 2">
    <p:spTree>
      <p:nvGrpSpPr>
        <p:cNvPr id="1" name="Shape 1312"/>
        <p:cNvGrpSpPr/>
        <p:nvPr/>
      </p:nvGrpSpPr>
      <p:grpSpPr>
        <a:xfrm>
          <a:off x="0" y="0"/>
          <a:ext cx="0" cy="0"/>
          <a:chOff x="0" y="0"/>
          <a:chExt cx="0" cy="0"/>
        </a:xfrm>
      </p:grpSpPr>
      <p:sp>
        <p:nvSpPr>
          <p:cNvPr id="1313" name="Google Shape;1313;gf7e3947c3d_0_9382"/>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DDA200"/>
              </a:buClr>
              <a:buSzPts val="3600"/>
              <a:buFont typeface="DM Sans Medium"/>
              <a:buNone/>
              <a:defRPr sz="3600">
                <a:solidFill>
                  <a:srgbClr val="DDA2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4" name="Google Shape;1314;gf7e3947c3d_0_9382"/>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15" name="Google Shape;1315;gf7e3947c3d_0_9382"/>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16" name="Google Shape;1316;gf7e3947c3d_0_9382"/>
          <p:cNvGrpSpPr/>
          <p:nvPr/>
        </p:nvGrpSpPr>
        <p:grpSpPr>
          <a:xfrm rot="10800000">
            <a:off x="9578979" y="1351660"/>
            <a:ext cx="2060976" cy="3419331"/>
            <a:chOff x="5962290" y="432750"/>
            <a:chExt cx="1057508" cy="1754493"/>
          </a:xfrm>
        </p:grpSpPr>
        <p:sp>
          <p:nvSpPr>
            <p:cNvPr id="1317" name="Google Shape;1317;gf7e3947c3d_0_9382"/>
            <p:cNvSpPr/>
            <p:nvPr/>
          </p:nvSpPr>
          <p:spPr>
            <a:xfrm rot="8100000">
              <a:off x="5871145" y="1536987"/>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18" name="Google Shape;1318;gf7e3947c3d_0_9382"/>
            <p:cNvSpPr/>
            <p:nvPr/>
          </p:nvSpPr>
          <p:spPr>
            <a:xfrm rot="-8100000">
              <a:off x="5880153" y="830994"/>
              <a:ext cx="1230790" cy="252013"/>
            </a:xfrm>
            <a:prstGeom prst="rect">
              <a:avLst/>
            </a:prstGeom>
            <a:solidFill>
              <a:srgbClr val="DDA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19" name="Google Shape;1319;gf7e3947c3d_0_9382"/>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Title Text Large Arrow 2">
  <p:cSld name="1_Title Text Large Arrow 2">
    <p:spTree>
      <p:nvGrpSpPr>
        <p:cNvPr id="1" name="Shape 1320"/>
        <p:cNvGrpSpPr/>
        <p:nvPr/>
      </p:nvGrpSpPr>
      <p:grpSpPr>
        <a:xfrm>
          <a:off x="0" y="0"/>
          <a:ext cx="0" cy="0"/>
          <a:chOff x="0" y="0"/>
          <a:chExt cx="0" cy="0"/>
        </a:xfrm>
      </p:grpSpPr>
      <p:sp>
        <p:nvSpPr>
          <p:cNvPr id="1321" name="Google Shape;1321;gf7e3947c3d_0_9390"/>
          <p:cNvSpPr txBox="1">
            <a:spLocks noGrp="1"/>
          </p:cNvSpPr>
          <p:nvPr>
            <p:ph type="title"/>
          </p:nvPr>
        </p:nvSpPr>
        <p:spPr>
          <a:xfrm>
            <a:off x="570071" y="757007"/>
            <a:ext cx="8956800" cy="891600"/>
          </a:xfrm>
          <a:prstGeom prst="rect">
            <a:avLst/>
          </a:prstGeom>
          <a:noFill/>
          <a:ln>
            <a:noFill/>
          </a:ln>
        </p:spPr>
        <p:txBody>
          <a:bodyPr spcFirstLastPara="1" wrap="square" lIns="0" tIns="45700" rIns="0" bIns="45700" anchor="b" anchorCtr="0">
            <a:noAutofit/>
          </a:bodyPr>
          <a:lstStyle>
            <a:lvl1pPr lvl="0" algn="l">
              <a:lnSpc>
                <a:spcPct val="90000"/>
              </a:lnSpc>
              <a:spcBef>
                <a:spcPts val="0"/>
              </a:spcBef>
              <a:spcAft>
                <a:spcPts val="0"/>
              </a:spcAft>
              <a:buClr>
                <a:srgbClr val="0CCC73"/>
              </a:buClr>
              <a:buSzPts val="3600"/>
              <a:buFont typeface="DM Sans Medium"/>
              <a:buNone/>
              <a:defRPr sz="3600">
                <a:solidFill>
                  <a:srgbClr val="0CCC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2" name="Google Shape;1322;gf7e3947c3d_0_9390"/>
          <p:cNvSpPr txBox="1">
            <a:spLocks noGrp="1"/>
          </p:cNvSpPr>
          <p:nvPr>
            <p:ph type="sldNum" idx="12"/>
          </p:nvPr>
        </p:nvSpPr>
        <p:spPr>
          <a:xfrm>
            <a:off x="9526815" y="6389969"/>
            <a:ext cx="2411100" cy="330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23" name="Google Shape;1323;gf7e3947c3d_0_9390"/>
          <p:cNvCxnSpPr/>
          <p:nvPr/>
        </p:nvCxnSpPr>
        <p:spPr>
          <a:xfrm>
            <a:off x="445975" y="6251307"/>
            <a:ext cx="11492100" cy="0"/>
          </a:xfrm>
          <a:prstGeom prst="straightConnector1">
            <a:avLst/>
          </a:prstGeom>
          <a:noFill/>
          <a:ln w="9525" cap="flat" cmpd="sng">
            <a:solidFill>
              <a:srgbClr val="BCBEC0"/>
            </a:solidFill>
            <a:prstDash val="solid"/>
            <a:round/>
            <a:headEnd type="none" w="sm" len="sm"/>
            <a:tailEnd type="none" w="sm" len="sm"/>
          </a:ln>
        </p:spPr>
      </p:cxnSp>
      <p:grpSp>
        <p:nvGrpSpPr>
          <p:cNvPr id="1324" name="Google Shape;1324;gf7e3947c3d_0_9390"/>
          <p:cNvGrpSpPr/>
          <p:nvPr/>
        </p:nvGrpSpPr>
        <p:grpSpPr>
          <a:xfrm rot="10800000">
            <a:off x="9578979" y="1351660"/>
            <a:ext cx="2060976" cy="3419331"/>
            <a:chOff x="5962290" y="432750"/>
            <a:chExt cx="1057508" cy="1754493"/>
          </a:xfrm>
        </p:grpSpPr>
        <p:sp>
          <p:nvSpPr>
            <p:cNvPr id="1325" name="Google Shape;1325;gf7e3947c3d_0_9390"/>
            <p:cNvSpPr/>
            <p:nvPr/>
          </p:nvSpPr>
          <p:spPr>
            <a:xfrm rot="8100000">
              <a:off x="5871145" y="1536987"/>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sp>
          <p:nvSpPr>
            <p:cNvPr id="1326" name="Google Shape;1326;gf7e3947c3d_0_9390"/>
            <p:cNvSpPr/>
            <p:nvPr/>
          </p:nvSpPr>
          <p:spPr>
            <a:xfrm rot="-8100000">
              <a:off x="5880153" y="830994"/>
              <a:ext cx="1230790" cy="252013"/>
            </a:xfrm>
            <a:prstGeom prst="rect">
              <a:avLst/>
            </a:prstGeom>
            <a:solidFill>
              <a:srgbClr val="0CCC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785F2"/>
                </a:solidFill>
                <a:latin typeface="Arial"/>
                <a:ea typeface="Arial"/>
                <a:cs typeface="Arial"/>
                <a:sym typeface="Arial"/>
              </a:endParaRPr>
            </a:p>
          </p:txBody>
        </p:sp>
      </p:grpSp>
      <p:sp>
        <p:nvSpPr>
          <p:cNvPr id="1327" name="Google Shape;1327;gf7e3947c3d_0_9390"/>
          <p:cNvSpPr txBox="1">
            <a:spLocks noGrp="1"/>
          </p:cNvSpPr>
          <p:nvPr>
            <p:ph type="body" idx="1"/>
          </p:nvPr>
        </p:nvSpPr>
        <p:spPr>
          <a:xfrm>
            <a:off x="570071" y="1730420"/>
            <a:ext cx="8956800" cy="4438500"/>
          </a:xfrm>
          <a:prstGeom prst="rect">
            <a:avLst/>
          </a:prstGeom>
          <a:noFill/>
          <a:ln>
            <a:noFill/>
          </a:ln>
        </p:spPr>
        <p:txBody>
          <a:bodyPr spcFirstLastPara="1" wrap="square" lIns="0" tIns="45700" rIns="0" bIns="45700" anchor="t" anchorCtr="0">
            <a:noAutofit/>
          </a:bodyPr>
          <a:lstStyle>
            <a:lvl1pPr marL="457200" lvl="0" indent="-228600" algn="l">
              <a:lnSpc>
                <a:spcPct val="110000"/>
              </a:lnSpc>
              <a:spcBef>
                <a:spcPts val="500"/>
              </a:spcBef>
              <a:spcAft>
                <a:spcPts val="0"/>
              </a:spcAft>
              <a:buClr>
                <a:srgbClr val="5C5F61"/>
              </a:buClr>
              <a:buSzPts val="2800"/>
              <a:buNone/>
              <a:defRPr sz="2800">
                <a:solidFill>
                  <a:srgbClr val="5C5F61"/>
                </a:solidFill>
              </a:defRPr>
            </a:lvl1pPr>
            <a:lvl2pPr marL="914400" lvl="1" indent="-228600" algn="l">
              <a:lnSpc>
                <a:spcPct val="110000"/>
              </a:lnSpc>
              <a:spcBef>
                <a:spcPts val="333"/>
              </a:spcBef>
              <a:spcAft>
                <a:spcPts val="0"/>
              </a:spcAft>
              <a:buClr>
                <a:srgbClr val="5C5F61"/>
              </a:buClr>
              <a:buSzPts val="2400"/>
              <a:buNone/>
              <a:defRPr sz="2400">
                <a:solidFill>
                  <a:srgbClr val="5C5F61"/>
                </a:solidFill>
              </a:defRPr>
            </a:lvl2pPr>
            <a:lvl3pPr marL="1371600" lvl="2" indent="-228600" algn="l">
              <a:lnSpc>
                <a:spcPct val="110000"/>
              </a:lnSpc>
              <a:spcBef>
                <a:spcPts val="333"/>
              </a:spcBef>
              <a:spcAft>
                <a:spcPts val="0"/>
              </a:spcAft>
              <a:buClr>
                <a:srgbClr val="5C5F61"/>
              </a:buClr>
              <a:buSzPts val="2000"/>
              <a:buNone/>
              <a:defRPr sz="2000">
                <a:solidFill>
                  <a:srgbClr val="5C5F61"/>
                </a:solidFill>
              </a:defRPr>
            </a:lvl3pPr>
            <a:lvl4pPr marL="1828800" lvl="3" indent="-228600" algn="l">
              <a:lnSpc>
                <a:spcPct val="110000"/>
              </a:lnSpc>
              <a:spcBef>
                <a:spcPts val="250"/>
              </a:spcBef>
              <a:spcAft>
                <a:spcPts val="0"/>
              </a:spcAft>
              <a:buClr>
                <a:srgbClr val="5C5F61"/>
              </a:buClr>
              <a:buSzPts val="1800"/>
              <a:buNone/>
              <a:defRPr sz="1800">
                <a:solidFill>
                  <a:srgbClr val="5C5F61"/>
                </a:solidFill>
              </a:defRPr>
            </a:lvl4pPr>
            <a:lvl5pPr marL="2286000" lvl="4" indent="-228600" algn="l">
              <a:lnSpc>
                <a:spcPct val="110000"/>
              </a:lnSpc>
              <a:spcBef>
                <a:spcPts val="250"/>
              </a:spcBef>
              <a:spcAft>
                <a:spcPts val="0"/>
              </a:spcAft>
              <a:buClr>
                <a:srgbClr val="5C5F61"/>
              </a:buClr>
              <a:buSzPts val="1600"/>
              <a:buNone/>
              <a:defRPr sz="1600">
                <a:solidFill>
                  <a:srgbClr val="5C5F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1.xml"/><Relationship Id="rId21" Type="http://schemas.openxmlformats.org/officeDocument/2006/relationships/slideLayout" Target="../slideLayouts/slideLayout96.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16" Type="http://schemas.openxmlformats.org/officeDocument/2006/relationships/slideLayout" Target="../slideLayouts/slideLayout9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79" Type="http://schemas.openxmlformats.org/officeDocument/2006/relationships/image" Target="../media/image11.png"/><Relationship Id="rId5" Type="http://schemas.openxmlformats.org/officeDocument/2006/relationships/slideLayout" Target="../slideLayouts/slideLayout80.xml"/><Relationship Id="rId61" Type="http://schemas.openxmlformats.org/officeDocument/2006/relationships/slideLayout" Target="../slideLayouts/slideLayout136.xml"/><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77" Type="http://schemas.openxmlformats.org/officeDocument/2006/relationships/slideLayout" Target="../slideLayouts/slideLayout152.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80" Type="http://schemas.openxmlformats.org/officeDocument/2006/relationships/image" Target="../media/image1.png"/><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slideLayout" Target="../slideLayouts/slideLayout150.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78" Type="http://schemas.openxmlformats.org/officeDocument/2006/relationships/theme" Target="../theme/theme2.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9" Type="http://schemas.openxmlformats.org/officeDocument/2006/relationships/slideLayout" Target="../slideLayouts/slideLayout114.xml"/><Relationship Id="rId34" Type="http://schemas.openxmlformats.org/officeDocument/2006/relationships/slideLayout" Target="../slideLayouts/slideLayout109.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76" Type="http://schemas.openxmlformats.org/officeDocument/2006/relationships/slideLayout" Target="../slideLayouts/slideLayout151.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2" Type="http://schemas.openxmlformats.org/officeDocument/2006/relationships/slideLayout" Target="../slideLayouts/slideLayout77.xml"/><Relationship Id="rId29" Type="http://schemas.openxmlformats.org/officeDocument/2006/relationships/slideLayout" Target="../slideLayouts/slideLayout104.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78.xml"/><Relationship Id="rId21" Type="http://schemas.openxmlformats.org/officeDocument/2006/relationships/slideLayout" Target="../slideLayouts/slideLayout173.xml"/><Relationship Id="rId42" Type="http://schemas.openxmlformats.org/officeDocument/2006/relationships/slideLayout" Target="../slideLayouts/slideLayout194.xml"/><Relationship Id="rId47" Type="http://schemas.openxmlformats.org/officeDocument/2006/relationships/slideLayout" Target="../slideLayouts/slideLayout199.xml"/><Relationship Id="rId63" Type="http://schemas.openxmlformats.org/officeDocument/2006/relationships/slideLayout" Target="../slideLayouts/slideLayout215.xml"/><Relationship Id="rId68" Type="http://schemas.openxmlformats.org/officeDocument/2006/relationships/theme" Target="../theme/theme3.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9" Type="http://schemas.openxmlformats.org/officeDocument/2006/relationships/slideLayout" Target="../slideLayouts/slideLayout181.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slideLayout" Target="../slideLayouts/slideLayout197.xml"/><Relationship Id="rId53" Type="http://schemas.openxmlformats.org/officeDocument/2006/relationships/slideLayout" Target="../slideLayouts/slideLayout205.xml"/><Relationship Id="rId58" Type="http://schemas.openxmlformats.org/officeDocument/2006/relationships/slideLayout" Target="../slideLayouts/slideLayout210.xml"/><Relationship Id="rId66" Type="http://schemas.openxmlformats.org/officeDocument/2006/relationships/slideLayout" Target="../slideLayouts/slideLayout218.xml"/><Relationship Id="rId5" Type="http://schemas.openxmlformats.org/officeDocument/2006/relationships/slideLayout" Target="../slideLayouts/slideLayout157.xml"/><Relationship Id="rId61" Type="http://schemas.openxmlformats.org/officeDocument/2006/relationships/slideLayout" Target="../slideLayouts/slideLayout213.xml"/><Relationship Id="rId19" Type="http://schemas.openxmlformats.org/officeDocument/2006/relationships/slideLayout" Target="../slideLayouts/slideLayout17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 Id="rId48" Type="http://schemas.openxmlformats.org/officeDocument/2006/relationships/slideLayout" Target="../slideLayouts/slideLayout200.xml"/><Relationship Id="rId56" Type="http://schemas.openxmlformats.org/officeDocument/2006/relationships/slideLayout" Target="../slideLayouts/slideLayout208.xml"/><Relationship Id="rId64" Type="http://schemas.openxmlformats.org/officeDocument/2006/relationships/slideLayout" Target="../slideLayouts/slideLayout216.xml"/><Relationship Id="rId69" Type="http://schemas.openxmlformats.org/officeDocument/2006/relationships/image" Target="../media/image1.png"/><Relationship Id="rId8" Type="http://schemas.openxmlformats.org/officeDocument/2006/relationships/slideLayout" Target="../slideLayouts/slideLayout160.xml"/><Relationship Id="rId51" Type="http://schemas.openxmlformats.org/officeDocument/2006/relationships/slideLayout" Target="../slideLayouts/slideLayout203.xml"/><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46" Type="http://schemas.openxmlformats.org/officeDocument/2006/relationships/slideLayout" Target="../slideLayouts/slideLayout198.xml"/><Relationship Id="rId59" Type="http://schemas.openxmlformats.org/officeDocument/2006/relationships/slideLayout" Target="../slideLayouts/slideLayout211.xml"/><Relationship Id="rId67" Type="http://schemas.openxmlformats.org/officeDocument/2006/relationships/slideLayout" Target="../slideLayouts/slideLayout219.xml"/><Relationship Id="rId20" Type="http://schemas.openxmlformats.org/officeDocument/2006/relationships/slideLayout" Target="../slideLayouts/slideLayout172.xml"/><Relationship Id="rId41" Type="http://schemas.openxmlformats.org/officeDocument/2006/relationships/slideLayout" Target="../slideLayouts/slideLayout193.xml"/><Relationship Id="rId54" Type="http://schemas.openxmlformats.org/officeDocument/2006/relationships/slideLayout" Target="../slideLayouts/slideLayout206.xml"/><Relationship Id="rId62" Type="http://schemas.openxmlformats.org/officeDocument/2006/relationships/slideLayout" Target="../slideLayouts/slideLayout21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49" Type="http://schemas.openxmlformats.org/officeDocument/2006/relationships/slideLayout" Target="../slideLayouts/slideLayout201.xml"/><Relationship Id="rId57" Type="http://schemas.openxmlformats.org/officeDocument/2006/relationships/slideLayout" Target="../slideLayouts/slideLayout209.xml"/><Relationship Id="rId10" Type="http://schemas.openxmlformats.org/officeDocument/2006/relationships/slideLayout" Target="../slideLayouts/slideLayout162.xml"/><Relationship Id="rId31" Type="http://schemas.openxmlformats.org/officeDocument/2006/relationships/slideLayout" Target="../slideLayouts/slideLayout183.xml"/><Relationship Id="rId44" Type="http://schemas.openxmlformats.org/officeDocument/2006/relationships/slideLayout" Target="../slideLayouts/slideLayout196.xml"/><Relationship Id="rId52" Type="http://schemas.openxmlformats.org/officeDocument/2006/relationships/slideLayout" Target="../slideLayouts/slideLayout204.xml"/><Relationship Id="rId60" Type="http://schemas.openxmlformats.org/officeDocument/2006/relationships/slideLayout" Target="../slideLayouts/slideLayout212.xml"/><Relationship Id="rId65" Type="http://schemas.openxmlformats.org/officeDocument/2006/relationships/slideLayout" Target="../slideLayouts/slideLayout217.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9" Type="http://schemas.openxmlformats.org/officeDocument/2006/relationships/slideLayout" Target="../slideLayouts/slideLayout191.xml"/><Relationship Id="rId34" Type="http://schemas.openxmlformats.org/officeDocument/2006/relationships/slideLayout" Target="../slideLayouts/slideLayout186.xml"/><Relationship Id="rId50" Type="http://schemas.openxmlformats.org/officeDocument/2006/relationships/slideLayout" Target="../slideLayouts/slideLayout202.xml"/><Relationship Id="rId55" Type="http://schemas.openxmlformats.org/officeDocument/2006/relationships/slideLayout" Target="../slideLayouts/slideLayout2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44500" y="95251"/>
            <a:ext cx="10763250" cy="804254"/>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sldNum" idx="12"/>
          </p:nvPr>
        </p:nvSpPr>
        <p:spPr>
          <a:xfrm>
            <a:off x="9526476" y="6349494"/>
            <a:ext cx="168127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25"/>
          <p:cNvSpPr txBox="1">
            <a:spLocks noGrp="1"/>
          </p:cNvSpPr>
          <p:nvPr>
            <p:ph type="body" idx="1"/>
          </p:nvPr>
        </p:nvSpPr>
        <p:spPr>
          <a:xfrm>
            <a:off x="603250" y="1101969"/>
            <a:ext cx="10699750" cy="4826021"/>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Google Shape;9;p25" descr="A picture containing application&#10;&#10;Description automatically generated"/>
          <p:cNvPicPr preferRelativeResize="0"/>
          <p:nvPr/>
        </p:nvPicPr>
        <p:blipFill rotWithShape="1">
          <a:blip r:embed="rId77">
            <a:alphaModFix/>
          </a:blip>
          <a:srcRect l="4896" t="64002" r="4838" b="4745"/>
          <a:stretch/>
        </p:blipFill>
        <p:spPr>
          <a:xfrm>
            <a:off x="11133886" y="6578771"/>
            <a:ext cx="842095"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998"/>
        <p:cNvGrpSpPr/>
        <p:nvPr/>
      </p:nvGrpSpPr>
      <p:grpSpPr>
        <a:xfrm>
          <a:off x="0" y="0"/>
          <a:ext cx="0" cy="0"/>
          <a:chOff x="0" y="0"/>
          <a:chExt cx="0" cy="0"/>
        </a:xfrm>
      </p:grpSpPr>
      <p:sp>
        <p:nvSpPr>
          <p:cNvPr id="999" name="Google Shape;999;gf7e3947c3d_0_9076"/>
          <p:cNvSpPr txBox="1">
            <a:spLocks noGrp="1"/>
          </p:cNvSpPr>
          <p:nvPr>
            <p:ph type="title"/>
          </p:nvPr>
        </p:nvSpPr>
        <p:spPr>
          <a:xfrm>
            <a:off x="444500" y="95251"/>
            <a:ext cx="107631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0" name="Google Shape;1000;gf7e3947c3d_0_9076"/>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01" name="Google Shape;1001;gf7e3947c3d_0_9076"/>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02" name="Google Shape;1002;gf7e3947c3d_0_9076"/>
          <p:cNvPicPr preferRelativeResize="0"/>
          <p:nvPr/>
        </p:nvPicPr>
        <p:blipFill rotWithShape="1">
          <a:blip r:embed="rId79">
            <a:alphaModFix/>
          </a:blip>
          <a:srcRect/>
          <a:stretch/>
        </p:blipFill>
        <p:spPr>
          <a:xfrm>
            <a:off x="454875" y="6332220"/>
            <a:ext cx="296750" cy="240030"/>
          </a:xfrm>
          <a:prstGeom prst="rect">
            <a:avLst/>
          </a:prstGeom>
          <a:noFill/>
          <a:ln>
            <a:noFill/>
          </a:ln>
        </p:spPr>
      </p:pic>
      <p:pic>
        <p:nvPicPr>
          <p:cNvPr id="1003" name="Google Shape;1003;gf7e3947c3d_0_9076" descr="A picture containing application&#10;&#10;Description automatically generated"/>
          <p:cNvPicPr preferRelativeResize="0"/>
          <p:nvPr/>
        </p:nvPicPr>
        <p:blipFill rotWithShape="1">
          <a:blip r:embed="rId80">
            <a:alphaModFix/>
          </a:blip>
          <a:srcRect l="4892" t="64003" r="4837" b="4743"/>
          <a:stretch/>
        </p:blipFill>
        <p:spPr>
          <a:xfrm>
            <a:off x="11133886" y="6578771"/>
            <a:ext cx="842094"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0" r:id="rId56"/>
    <p:sldLayoutId id="2147483781" r:id="rId57"/>
    <p:sldLayoutId id="2147483782" r:id="rId58"/>
    <p:sldLayoutId id="2147483783" r:id="rId59"/>
    <p:sldLayoutId id="2147483784" r:id="rId60"/>
    <p:sldLayoutId id="2147483785" r:id="rId61"/>
    <p:sldLayoutId id="2147483786" r:id="rId62"/>
    <p:sldLayoutId id="2147483787" r:id="rId63"/>
    <p:sldLayoutId id="2147483788" r:id="rId64"/>
    <p:sldLayoutId id="2147483789" r:id="rId65"/>
    <p:sldLayoutId id="2147483790" r:id="rId66"/>
    <p:sldLayoutId id="2147483791" r:id="rId67"/>
    <p:sldLayoutId id="2147483792" r:id="rId68"/>
    <p:sldLayoutId id="2147483793" r:id="rId69"/>
    <p:sldLayoutId id="2147483794" r:id="rId70"/>
    <p:sldLayoutId id="2147483795" r:id="rId71"/>
    <p:sldLayoutId id="2147483796" r:id="rId72"/>
    <p:sldLayoutId id="2147483797" r:id="rId73"/>
    <p:sldLayoutId id="2147483798" r:id="rId74"/>
    <p:sldLayoutId id="2147483799" r:id="rId75"/>
    <p:sldLayoutId id="2147483800" r:id="rId76"/>
    <p:sldLayoutId id="2147483801" r:id="rId7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2007"/>
        <p:cNvGrpSpPr/>
        <p:nvPr/>
      </p:nvGrpSpPr>
      <p:grpSpPr>
        <a:xfrm>
          <a:off x="0" y="0"/>
          <a:ext cx="0" cy="0"/>
          <a:chOff x="0" y="0"/>
          <a:chExt cx="0" cy="0"/>
        </a:xfrm>
      </p:grpSpPr>
      <p:sp>
        <p:nvSpPr>
          <p:cNvPr id="2008" name="Google Shape;2008;g125f9dd616a_0_2363"/>
          <p:cNvSpPr txBox="1">
            <a:spLocks noGrp="1"/>
          </p:cNvSpPr>
          <p:nvPr>
            <p:ph type="title"/>
          </p:nvPr>
        </p:nvSpPr>
        <p:spPr>
          <a:xfrm>
            <a:off x="444500" y="95251"/>
            <a:ext cx="10763400" cy="804300"/>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5C5F61"/>
              </a:buClr>
              <a:buSzPts val="3200"/>
              <a:buFont typeface="DM Sans Medium"/>
              <a:buNone/>
              <a:defRPr sz="3200" b="1" i="0" u="none" strike="noStrike" cap="none">
                <a:solidFill>
                  <a:srgbClr val="5C5F61"/>
                </a:solidFill>
                <a:latin typeface="DM Sans Medium"/>
                <a:ea typeface="DM Sans Medium"/>
                <a:cs typeface="DM Sans Medium"/>
                <a:sym typeface="DM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09" name="Google Shape;2009;g125f9dd616a_0_2363"/>
          <p:cNvSpPr txBox="1">
            <a:spLocks noGrp="1"/>
          </p:cNvSpPr>
          <p:nvPr>
            <p:ph type="sldNum" idx="12"/>
          </p:nvPr>
        </p:nvSpPr>
        <p:spPr>
          <a:xfrm>
            <a:off x="9526476" y="6349494"/>
            <a:ext cx="1681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5C5F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10" name="Google Shape;2010;g125f9dd616a_0_2363"/>
          <p:cNvSpPr txBox="1">
            <a:spLocks noGrp="1"/>
          </p:cNvSpPr>
          <p:nvPr>
            <p:ph type="body" idx="1"/>
          </p:nvPr>
        </p:nvSpPr>
        <p:spPr>
          <a:xfrm>
            <a:off x="603250" y="1101969"/>
            <a:ext cx="10699800" cy="4826100"/>
          </a:xfrm>
          <a:prstGeom prst="rect">
            <a:avLst/>
          </a:prstGeom>
          <a:noFill/>
          <a:ln>
            <a:noFill/>
          </a:ln>
        </p:spPr>
        <p:txBody>
          <a:bodyPr spcFirstLastPara="1" wrap="square" lIns="0" tIns="45700" rIns="0" bIns="45700" anchor="t" anchorCtr="0">
            <a:noAutofit/>
          </a:bodyPr>
          <a:lstStyle>
            <a:lvl1pPr marL="457200" marR="0" lvl="0"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33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333"/>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25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10000"/>
              </a:lnSpc>
              <a:spcBef>
                <a:spcPts val="2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011" name="Google Shape;2011;g125f9dd616a_0_2363" descr="A picture containing application&#10;&#10;Description automatically generated"/>
          <p:cNvPicPr preferRelativeResize="0"/>
          <p:nvPr/>
        </p:nvPicPr>
        <p:blipFill rotWithShape="1">
          <a:blip r:embed="rId69">
            <a:alphaModFix/>
          </a:blip>
          <a:srcRect l="4892" t="64002" r="4838" b="4744"/>
          <a:stretch/>
        </p:blipFill>
        <p:spPr>
          <a:xfrm>
            <a:off x="11133886" y="6578771"/>
            <a:ext cx="842094" cy="1473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 id="2147483852" r:id="rId50"/>
    <p:sldLayoutId id="2147483853" r:id="rId51"/>
    <p:sldLayoutId id="2147483854" r:id="rId52"/>
    <p:sldLayoutId id="2147483855" r:id="rId53"/>
    <p:sldLayoutId id="2147483856" r:id="rId54"/>
    <p:sldLayoutId id="2147483857" r:id="rId55"/>
    <p:sldLayoutId id="2147483858" r:id="rId56"/>
    <p:sldLayoutId id="2147483859" r:id="rId57"/>
    <p:sldLayoutId id="2147483860" r:id="rId58"/>
    <p:sldLayoutId id="2147483861" r:id="rId59"/>
    <p:sldLayoutId id="2147483862" r:id="rId60"/>
    <p:sldLayoutId id="2147483863" r:id="rId61"/>
    <p:sldLayoutId id="2147483864" r:id="rId62"/>
    <p:sldLayoutId id="2147483865" r:id="rId63"/>
    <p:sldLayoutId id="2147483866" r:id="rId64"/>
    <p:sldLayoutId id="2147483867" r:id="rId65"/>
    <p:sldLayoutId id="2147483868" r:id="rId66"/>
    <p:sldLayoutId id="2147483869" r:id="rId67"/>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56">
          <p15:clr>
            <a:srgbClr val="F26B43"/>
          </p15:clr>
        </p15:guide>
        <p15:guide id="2" pos="336">
          <p15:clr>
            <a:srgbClr val="F26B43"/>
          </p15:clr>
        </p15:guide>
        <p15:guide id="3" pos="8544">
          <p15:clr>
            <a:srgbClr val="F26B43"/>
          </p15:clr>
        </p15:guide>
        <p15:guide id="4" orient="horz" pos="72">
          <p15:clr>
            <a:srgbClr val="F26B43"/>
          </p15:clr>
        </p15:guide>
        <p15:guide id="5" orient="horz" pos="648">
          <p15:clr>
            <a:srgbClr val="F26B43"/>
          </p15:clr>
        </p15:guide>
        <p15:guide id="6" pos="456">
          <p15:clr>
            <a:srgbClr val="F26B43"/>
          </p15:clr>
        </p15:guide>
        <p15:guide id="7" orient="horz" pos="437">
          <p15:clr>
            <a:srgbClr val="F26B43"/>
          </p15:clr>
        </p15:guide>
        <p15:guide id="8" pos="9024">
          <p15:clr>
            <a:srgbClr val="F26B43"/>
          </p15:clr>
        </p15:guide>
        <p15:guide id="9" orient="horz" pos="4968">
          <p15:clr>
            <a:srgbClr val="F26B43"/>
          </p15:clr>
        </p15:guide>
        <p15:guide id="10" orient="horz" pos="44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6.xml"/><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4.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publications/8930/radiation-protection-and-safety-of-radiation-sources-international-basic-safety-standards" TargetMode="External"/><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hyperlink" Target="https://www-pub.iaea.org/MTCD/Publications/PDF/Pub1578_web-57265295.pdf" TargetMode="External"/><Relationship Id="rId4" Type="http://schemas.openxmlformats.org/officeDocument/2006/relationships/hyperlink" Target="https://www.iaea.org/publications/11102/radiation-protection-and-safety-in-medical-uses-of-ionizing-radia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stoptb.org/assets/documents/dhthub/NDA%20Accompanying%20Note.pdf"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www.stoptb.org/assets/documents/dhthub/NDA%20Template.pdf" TargetMode="External"/><Relationship Id="rId5" Type="http://schemas.openxmlformats.org/officeDocument/2006/relationships/hyperlink" Target="http://www.stoptb.org/assets/documents/dhthub/DPA%20Instructions.pdf" TargetMode="External"/><Relationship Id="rId4" Type="http://schemas.openxmlformats.org/officeDocument/2006/relationships/hyperlink" Target="http://www.stoptb.org/assets/documents/dhthub/DPA%20Templat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stoptb.org/dhthub/practicalguide.asp"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stoptb.org/ai-powered-computer-aided-detection-cad-software/cad-and-ultra-portable-x-ray-practical-guid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toptb.org/dhthub/practicalguide.asp"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790"/>
        <p:cNvGrpSpPr/>
        <p:nvPr/>
      </p:nvGrpSpPr>
      <p:grpSpPr>
        <a:xfrm>
          <a:off x="0" y="0"/>
          <a:ext cx="0" cy="0"/>
          <a:chOff x="0" y="0"/>
          <a:chExt cx="0" cy="0"/>
        </a:xfrm>
      </p:grpSpPr>
      <p:sp>
        <p:nvSpPr>
          <p:cNvPr id="2791" name="Google Shape;2791;g125f9dd616a_0_787"/>
          <p:cNvSpPr txBox="1">
            <a:spLocks noGrp="1"/>
          </p:cNvSpPr>
          <p:nvPr>
            <p:ph type="body" idx="1"/>
          </p:nvPr>
        </p:nvSpPr>
        <p:spPr>
          <a:xfrm>
            <a:off x="1453820" y="4230129"/>
            <a:ext cx="10497300" cy="1136100"/>
          </a:xfrm>
          <a:prstGeom prst="rect">
            <a:avLst/>
          </a:prstGeom>
          <a:noFill/>
          <a:ln>
            <a:noFill/>
          </a:ln>
        </p:spPr>
        <p:txBody>
          <a:bodyPr spcFirstLastPara="1" wrap="square" lIns="0" tIns="45700" rIns="0" bIns="45700" anchor="b" anchorCtr="0">
            <a:noAutofit/>
          </a:bodyPr>
          <a:lstStyle/>
          <a:p>
            <a:pPr marL="0" lvl="0" indent="0" algn="l" rtl="0">
              <a:lnSpc>
                <a:spcPct val="110000"/>
              </a:lnSpc>
              <a:spcBef>
                <a:spcPts val="0"/>
              </a:spcBef>
              <a:spcAft>
                <a:spcPts val="0"/>
              </a:spcAft>
              <a:buClr>
                <a:srgbClr val="0563B5"/>
              </a:buClr>
              <a:buSzPts val="3200"/>
              <a:buFont typeface="DM Sans"/>
              <a:buNone/>
              <a:defRPr sz="2800">
                <a:solidFill>
                  <a:schemeClr val="accent3"/>
                </a:solidFill>
              </a:defRPr>
            </a:pPr>
            <a:r>
              <a:t>Considérations relatives à la planification et à la mise en œuvre</a:t>
            </a:r>
            <a:endParaRPr sz="2800">
              <a:solidFill>
                <a:schemeClr val="accent3"/>
              </a:solidFill>
            </a:endParaRPr>
          </a:p>
        </p:txBody>
      </p:sp>
      <p:sp>
        <p:nvSpPr>
          <p:cNvPr id="2792" name="Google Shape;2792;g125f9dd616a_0_787"/>
          <p:cNvSpPr txBox="1">
            <a:spLocks noGrp="1"/>
          </p:cNvSpPr>
          <p:nvPr>
            <p:ph type="body" idx="2"/>
          </p:nvPr>
        </p:nvSpPr>
        <p:spPr>
          <a:xfrm>
            <a:off x="1167811" y="5499767"/>
            <a:ext cx="4445700" cy="6540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4000"/>
              <a:buFont typeface="DM Sans Medium"/>
              <a:buNone/>
            </a:pPr>
            <a:r>
              <a:t>MODULE 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1"/>
        <p:cNvGrpSpPr/>
        <p:nvPr/>
      </p:nvGrpSpPr>
      <p:grpSpPr>
        <a:xfrm>
          <a:off x="0" y="0"/>
          <a:ext cx="0" cy="0"/>
          <a:chOff x="0" y="0"/>
          <a:chExt cx="0" cy="0"/>
        </a:xfrm>
      </p:grpSpPr>
      <p:sp>
        <p:nvSpPr>
          <p:cNvPr id="2912" name="Google Shape;2912;gf341cad18c_0_220"/>
          <p:cNvSpPr txBox="1">
            <a:spLocks noGrp="1"/>
          </p:cNvSpPr>
          <p:nvPr>
            <p:ph type="body" idx="1"/>
          </p:nvPr>
        </p:nvSpPr>
        <p:spPr>
          <a:xfrm>
            <a:off x="277085" y="1028707"/>
            <a:ext cx="9377124" cy="5413512"/>
          </a:xfrm>
          <a:prstGeom prst="rect">
            <a:avLst/>
          </a:prstGeom>
          <a:noFill/>
          <a:ln>
            <a:noFill/>
          </a:ln>
        </p:spPr>
        <p:txBody>
          <a:bodyPr spcFirstLastPara="1" wrap="square" lIns="0" tIns="45700" rIns="0" bIns="45700" anchor="t" anchorCtr="0">
            <a:normAutofit fontScale="92500"/>
          </a:bodyPr>
          <a:lstStyle/>
          <a:p>
            <a:pPr marL="685800" marR="0" lvl="0" indent="-342900" algn="l" rtl="0">
              <a:lnSpc>
                <a:spcPct val="110000"/>
              </a:lnSpc>
              <a:spcBef>
                <a:spcPts val="0"/>
              </a:spcBef>
              <a:spcAft>
                <a:spcPts val="0"/>
              </a:spcAft>
              <a:buClr>
                <a:srgbClr val="0785F2"/>
              </a:buClr>
              <a:buSzPts val="1800"/>
              <a:buFont typeface="Arial"/>
              <a:buAutoNum type="arabicPeriod"/>
              <a:defRPr sz="1800">
                <a:solidFill>
                  <a:schemeClr val="dk1"/>
                </a:solidFill>
              </a:defRPr>
            </a:pPr>
            <a:r>
              <a:rPr sz="1600">
                <a:latin typeface="Arial"/>
                <a:ea typeface="Arial"/>
                <a:cs typeface="Arial"/>
                <a:sym typeface="Arial"/>
              </a:rPr>
              <a:t>Identifier et embaucher des </a:t>
            </a:r>
            <a:r>
              <a:rPr sz="1600" b="1"/>
              <a:t>techniciens en radiologie ou des radiographes</a:t>
            </a:r>
            <a:r>
              <a:rPr sz="1600">
                <a:latin typeface="Arial"/>
                <a:ea typeface="Arial"/>
                <a:cs typeface="Arial"/>
                <a:sym typeface="Arial"/>
              </a:rPr>
              <a:t> pour faire fonctionner les systèmes de radiologie, et </a:t>
            </a:r>
            <a:r>
              <a:rPr sz="1600" b="1"/>
              <a:t>des agents de santé communautaires </a:t>
            </a:r>
            <a:r>
              <a:rPr sz="1600">
                <a:latin typeface="Arial"/>
                <a:ea typeface="Arial"/>
                <a:cs typeface="Arial"/>
                <a:sym typeface="Arial"/>
              </a:rPr>
              <a:t>pour mener les activités de dépistage. </a:t>
            </a:r>
            <a:endParaRPr sz="1600">
              <a:solidFill>
                <a:schemeClr val="dk1"/>
              </a:solidFill>
            </a:endParaRPr>
          </a:p>
          <a:p>
            <a:pPr marL="914400" marR="0" lvl="0" indent="0" algn="l" rtl="0">
              <a:lnSpc>
                <a:spcPct val="110000"/>
              </a:lnSpc>
              <a:spcBef>
                <a:spcPts val="0"/>
              </a:spcBef>
              <a:spcAft>
                <a:spcPts val="0"/>
              </a:spcAft>
              <a:buSzPts val="2800"/>
              <a:buNone/>
              <a:defRPr sz="1800"/>
            </a:pPr>
            <a:r>
              <a:rPr sz="1600" b="1">
                <a:solidFill>
                  <a:schemeClr val="accent5"/>
                </a:solidFill>
              </a:rPr>
              <a:t>Note : </a:t>
            </a:r>
            <a:r>
              <a:rPr sz="1600">
                <a:solidFill>
                  <a:schemeClr val="dk1"/>
                </a:solidFill>
                <a:latin typeface="Arial"/>
                <a:ea typeface="Arial"/>
                <a:cs typeface="Arial"/>
                <a:sym typeface="Arial"/>
              </a:rPr>
              <a:t>si le système de DAO est utilisé à des fins de dépistage et de triage,</a:t>
            </a:r>
            <a:r>
              <a:rPr sz="1600" b="1">
                <a:solidFill>
                  <a:schemeClr val="dk1"/>
                </a:solidFill>
              </a:rPr>
              <a:t> il n’est peut-être pas nécessaire que des radiologues</a:t>
            </a:r>
            <a:r>
              <a:rPr sz="1600">
                <a:solidFill>
                  <a:schemeClr val="dk1"/>
                </a:solidFill>
                <a:latin typeface="Arial"/>
                <a:ea typeface="Arial"/>
                <a:cs typeface="Arial"/>
                <a:sym typeface="Arial"/>
              </a:rPr>
              <a:t> soient présents sur place, conformément à la recommandation de l’OMS. </a:t>
            </a:r>
            <a:r>
              <a:rPr sz="1600" b="1">
                <a:solidFill>
                  <a:schemeClr val="accent5"/>
                </a:solidFill>
              </a:rPr>
              <a:t> </a:t>
            </a:r>
            <a:endParaRPr sz="1600">
              <a:solidFill>
                <a:schemeClr val="dk1"/>
              </a:solidFill>
              <a:latin typeface="Arial"/>
              <a:ea typeface="Arial"/>
              <a:cs typeface="Arial"/>
              <a:sym typeface="Arial"/>
            </a:endParaRPr>
          </a:p>
          <a:p>
            <a:pPr marL="647692" marR="0" lvl="0" indent="0" algn="just" rtl="0">
              <a:lnSpc>
                <a:spcPct val="110000"/>
              </a:lnSpc>
              <a:spcBef>
                <a:spcPts val="0"/>
              </a:spcBef>
              <a:spcAft>
                <a:spcPts val="0"/>
              </a:spcAft>
              <a:buSzPts val="2800"/>
              <a:buNone/>
            </a:pPr>
            <a:endParaRPr sz="1600">
              <a:solidFill>
                <a:schemeClr val="dk1"/>
              </a:solidFill>
            </a:endParaRPr>
          </a:p>
          <a:p>
            <a:pPr marL="685800" lvl="0" indent="-342900" algn="l" rtl="0">
              <a:lnSpc>
                <a:spcPct val="110000"/>
              </a:lnSpc>
              <a:spcBef>
                <a:spcPts val="0"/>
              </a:spcBef>
              <a:spcAft>
                <a:spcPts val="0"/>
              </a:spcAft>
              <a:buClr>
                <a:srgbClr val="0785F2"/>
              </a:buClr>
              <a:buSzPts val="1800"/>
              <a:buFont typeface="Arial"/>
              <a:buAutoNum type="arabicPeriod" startAt="2"/>
              <a:defRPr sz="1800">
                <a:solidFill>
                  <a:schemeClr val="dk1"/>
                </a:solidFill>
              </a:defRPr>
            </a:pPr>
            <a:r>
              <a:rPr sz="1600"/>
              <a:t>Identifier le </a:t>
            </a:r>
            <a:r>
              <a:rPr sz="1600" b="1"/>
              <a:t>personnel biomédical et informatique </a:t>
            </a:r>
            <a:r>
              <a:rPr sz="1600"/>
              <a:t>existant (ou embaucher du nouveau personnel) pour prendre en charge la configuration, l’installation, l’entretien et le soutien des systèmes radiologiques ultra-portables et des logiciels de DAO. </a:t>
            </a:r>
          </a:p>
          <a:p>
            <a:pPr marL="342900" lvl="0" indent="0" algn="l" rtl="0">
              <a:lnSpc>
                <a:spcPct val="110000"/>
              </a:lnSpc>
              <a:spcBef>
                <a:spcPts val="0"/>
              </a:spcBef>
              <a:spcAft>
                <a:spcPts val="0"/>
              </a:spcAft>
              <a:buClr>
                <a:srgbClr val="0785F2"/>
              </a:buClr>
              <a:buSzPts val="1800"/>
              <a:buNone/>
              <a:defRPr sz="1800"/>
            </a:pPr>
            <a:r>
              <a:rPr sz="1600" b="1">
                <a:solidFill>
                  <a:schemeClr val="dk1"/>
                </a:solidFill>
              </a:rPr>
              <a:t>	</a:t>
            </a:r>
            <a:r>
              <a:rPr sz="1600" b="1">
                <a:solidFill>
                  <a:schemeClr val="accent5"/>
                </a:solidFill>
              </a:rPr>
              <a:t>Note :</a:t>
            </a:r>
            <a:r>
              <a:rPr sz="1600">
                <a:solidFill>
                  <a:schemeClr val="dk1"/>
                </a:solidFill>
              </a:rPr>
              <a:t> les projets de DAO peuvent nécessiter un renforcement des capacités dans ce domaine. </a:t>
            </a:r>
          </a:p>
          <a:p>
            <a:pPr marL="647692" marR="0" lvl="0" indent="0" algn="just" rtl="0">
              <a:lnSpc>
                <a:spcPct val="110000"/>
              </a:lnSpc>
              <a:spcBef>
                <a:spcPts val="0"/>
              </a:spcBef>
              <a:spcAft>
                <a:spcPts val="0"/>
              </a:spcAft>
              <a:buSzPts val="2800"/>
              <a:buNone/>
            </a:pPr>
            <a:endParaRPr sz="1600">
              <a:solidFill>
                <a:schemeClr val="dk1"/>
              </a:solidFill>
            </a:endParaRPr>
          </a:p>
          <a:p>
            <a:pPr marL="685800" lvl="0" indent="-342900" algn="l" rtl="0">
              <a:lnSpc>
                <a:spcPct val="110000"/>
              </a:lnSpc>
              <a:spcBef>
                <a:spcPts val="0"/>
              </a:spcBef>
              <a:spcAft>
                <a:spcPts val="0"/>
              </a:spcAft>
              <a:buClr>
                <a:srgbClr val="0785F2"/>
              </a:buClr>
              <a:buSzPts val="1800"/>
              <a:buFont typeface="Arial"/>
              <a:buAutoNum type="arabicPeriod" startAt="3"/>
              <a:defRPr sz="1800">
                <a:solidFill>
                  <a:schemeClr val="dk1"/>
                </a:solidFill>
              </a:defRPr>
            </a:pPr>
            <a:r>
              <a:rPr sz="1600"/>
              <a:t>Prévoir </a:t>
            </a:r>
            <a:r>
              <a:rPr sz="1600" b="1"/>
              <a:t>suffisamment de personnel pour transporter</a:t>
            </a:r>
            <a:r>
              <a:rPr sz="1600"/>
              <a:t> les systèmes radiologiques ultra-portables et les accessoires nécessaires, le cas échéant. Un </a:t>
            </a:r>
            <a:r>
              <a:rPr sz="1600" b="1"/>
              <a:t>minimum de deux personnes </a:t>
            </a:r>
            <a:r>
              <a:rPr sz="1600"/>
              <a:t>sera nécessaire.</a:t>
            </a:r>
            <a:endParaRPr sz="1600">
              <a:solidFill>
                <a:schemeClr val="dk1"/>
              </a:solidFill>
            </a:endParaRPr>
          </a:p>
          <a:p>
            <a:pPr marL="457200" marR="0" lvl="0" indent="0" algn="just" rtl="0">
              <a:lnSpc>
                <a:spcPct val="110000"/>
              </a:lnSpc>
              <a:spcBef>
                <a:spcPts val="0"/>
              </a:spcBef>
              <a:spcAft>
                <a:spcPts val="0"/>
              </a:spcAft>
              <a:buSzPts val="2800"/>
              <a:buNone/>
            </a:pPr>
            <a:endParaRPr sz="1600">
              <a:solidFill>
                <a:schemeClr val="dk1"/>
              </a:solidFill>
            </a:endParaRPr>
          </a:p>
          <a:p>
            <a:pPr marL="685800" lvl="0" indent="-342900" algn="l" rtl="0">
              <a:lnSpc>
                <a:spcPct val="110000"/>
              </a:lnSpc>
              <a:spcBef>
                <a:spcPts val="0"/>
              </a:spcBef>
              <a:spcAft>
                <a:spcPts val="0"/>
              </a:spcAft>
              <a:buClr>
                <a:srgbClr val="0785F2"/>
              </a:buClr>
              <a:buSzPts val="1800"/>
              <a:buFont typeface="Arial"/>
              <a:buAutoNum type="arabicPeriod" startAt="3"/>
              <a:defRPr sz="1800">
                <a:solidFill>
                  <a:schemeClr val="dk1"/>
                </a:solidFill>
              </a:defRPr>
            </a:pPr>
            <a:r>
              <a:rPr sz="1600"/>
              <a:t>Pour la sélection des seuils (voir module 4), des consultants ayant une </a:t>
            </a:r>
            <a:r>
              <a:rPr sz="1600" b="1"/>
              <a:t>formation en recherche opérationnelle et en statistique</a:t>
            </a:r>
            <a:r>
              <a:rPr sz="1600"/>
              <a:t> peuvent être nécessaires. </a:t>
            </a:r>
            <a:endParaRPr sz="1600">
              <a:solidFill>
                <a:schemeClr val="dk1"/>
              </a:solidFill>
            </a:endParaRPr>
          </a:p>
          <a:p>
            <a:pPr marL="685800" lvl="0" indent="-228600" algn="l" rtl="0">
              <a:lnSpc>
                <a:spcPct val="110000"/>
              </a:lnSpc>
              <a:spcBef>
                <a:spcPts val="0"/>
              </a:spcBef>
              <a:spcAft>
                <a:spcPts val="0"/>
              </a:spcAft>
              <a:buClr>
                <a:srgbClr val="0785F2"/>
              </a:buClr>
              <a:buSzPts val="1800"/>
              <a:buFont typeface="Arial"/>
              <a:buNone/>
            </a:pPr>
            <a:endParaRPr sz="1600">
              <a:solidFill>
                <a:schemeClr val="dk1"/>
              </a:solidFill>
            </a:endParaRPr>
          </a:p>
          <a:p>
            <a:pPr marL="685800" lvl="0" indent="-342900" algn="l" rtl="0">
              <a:lnSpc>
                <a:spcPct val="110000"/>
              </a:lnSpc>
              <a:spcBef>
                <a:spcPts val="0"/>
              </a:spcBef>
              <a:spcAft>
                <a:spcPts val="0"/>
              </a:spcAft>
              <a:buClr>
                <a:srgbClr val="0785F2"/>
              </a:buClr>
              <a:buSzPts val="1800"/>
              <a:buFont typeface="Arial"/>
              <a:buAutoNum type="arabicPeriod" startAt="3"/>
              <a:defRPr sz="1800">
                <a:solidFill>
                  <a:schemeClr val="dk1"/>
                </a:solidFill>
              </a:defRPr>
            </a:pPr>
            <a:r>
              <a:rPr sz="1600"/>
              <a:t>Engager un </a:t>
            </a:r>
            <a:r>
              <a:rPr sz="1600" b="1"/>
              <a:t>expert juridique </a:t>
            </a:r>
            <a:r>
              <a:rPr sz="1600"/>
              <a:t>pour conseiller sur la meilleure façon de protéger les informations du patient tout en permettant le flux de données nécessaire.</a:t>
            </a:r>
            <a:endParaRPr sz="1600">
              <a:solidFill>
                <a:schemeClr val="dk1"/>
              </a:solidFill>
            </a:endParaRPr>
          </a:p>
        </p:txBody>
      </p:sp>
      <p:sp>
        <p:nvSpPr>
          <p:cNvPr id="2913" name="Google Shape;2913;gf341cad18c_0_220"/>
          <p:cNvSpPr txBox="1">
            <a:spLocks noGrp="1"/>
          </p:cNvSpPr>
          <p:nvPr>
            <p:ph type="title"/>
          </p:nvPr>
        </p:nvSpPr>
        <p:spPr>
          <a:xfrm>
            <a:off x="570071" y="137107"/>
            <a:ext cx="8956800" cy="891600"/>
          </a:xfrm>
          <a:prstGeom prst="rect">
            <a:avLst/>
          </a:prstGeom>
          <a:noFill/>
          <a:ln>
            <a:noFill/>
          </a:ln>
        </p:spPr>
        <p:txBody>
          <a:bodyPr spcFirstLastPara="1" wrap="square" lIns="0" tIns="45700" rIns="0" bIns="45700" anchor="ctr" anchorCtr="0">
            <a:noAutofit/>
          </a:bodyPr>
          <a:lstStyle/>
          <a:p>
            <a:pPr marL="0" marR="0" lvl="0" indent="0" algn="just" rtl="0">
              <a:lnSpc>
                <a:spcPct val="107000"/>
              </a:lnSpc>
              <a:spcBef>
                <a:spcPts val="0"/>
              </a:spcBef>
              <a:spcAft>
                <a:spcPts val="0"/>
              </a:spcAft>
              <a:buClr>
                <a:srgbClr val="5C5F61"/>
              </a:buClr>
              <a:buSzPts val="3600"/>
              <a:buFont typeface="Arial"/>
              <a:buNone/>
              <a:defRPr sz="3600" b="1">
                <a:solidFill>
                  <a:schemeClr val="dk1"/>
                </a:solidFill>
                <a:latin typeface="Arial"/>
                <a:ea typeface="Arial"/>
                <a:cs typeface="Arial"/>
                <a:sym typeface="Arial"/>
              </a:defRPr>
            </a:pPr>
            <a:r>
              <a:rPr sz="3200"/>
              <a:t>Ressources humaines</a:t>
            </a:r>
            <a:endParaRPr sz="32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7"/>
        <p:cNvGrpSpPr/>
        <p:nvPr/>
      </p:nvGrpSpPr>
      <p:grpSpPr>
        <a:xfrm>
          <a:off x="0" y="0"/>
          <a:ext cx="0" cy="0"/>
          <a:chOff x="0" y="0"/>
          <a:chExt cx="0" cy="0"/>
        </a:xfrm>
      </p:grpSpPr>
      <p:sp>
        <p:nvSpPr>
          <p:cNvPr id="2918" name="Google Shape;2918;p3"/>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785F2"/>
              </a:buClr>
              <a:buSzPts val="3600"/>
              <a:buFont typeface="DM Sans Medium"/>
              <a:buNone/>
              <a:defRPr>
                <a:solidFill>
                  <a:schemeClr val="dk1"/>
                </a:solidFill>
              </a:defRPr>
            </a:pPr>
            <a:r>
              <a:rPr sz="3200"/>
              <a:t>Formation et renforcement des capacités </a:t>
            </a:r>
          </a:p>
        </p:txBody>
      </p:sp>
      <p:sp>
        <p:nvSpPr>
          <p:cNvPr id="2919" name="Google Shape;2919;p3"/>
          <p:cNvSpPr txBox="1">
            <a:spLocks noGrp="1"/>
          </p:cNvSpPr>
          <p:nvPr>
            <p:ph type="body" idx="1"/>
          </p:nvPr>
        </p:nvSpPr>
        <p:spPr>
          <a:xfrm>
            <a:off x="570071" y="1730420"/>
            <a:ext cx="8956743" cy="4622254"/>
          </a:xfrm>
          <a:prstGeom prst="rect">
            <a:avLst/>
          </a:prstGeom>
          <a:noFill/>
          <a:ln>
            <a:noFill/>
          </a:ln>
        </p:spPr>
        <p:txBody>
          <a:bodyPr spcFirstLastPara="1" wrap="square" lIns="0" tIns="45700" rIns="0" bIns="45700" anchor="t" anchorCtr="0">
            <a:noAutofit/>
          </a:bodyPr>
          <a:lstStyle/>
          <a:p>
            <a:pPr marL="457200" lvl="0" indent="-228600" algn="l" rtl="0">
              <a:lnSpc>
                <a:spcPct val="110000"/>
              </a:lnSpc>
              <a:spcBef>
                <a:spcPts val="500"/>
              </a:spcBef>
              <a:spcAft>
                <a:spcPts val="0"/>
              </a:spcAft>
              <a:buClr>
                <a:srgbClr val="5C5F61"/>
              </a:buClr>
              <a:buSzPts val="2800"/>
              <a:buNone/>
            </a:pPr>
            <a:r>
              <a:rPr sz="2400" b="1"/>
              <a:t>Deux formations </a:t>
            </a:r>
            <a:r>
              <a:rPr sz="2400"/>
              <a:t>sont recommandées aux utilisateurs finals (cliniciens, radiologues, radiographes) pour se familiariser avec le produit :</a:t>
            </a:r>
          </a:p>
          <a:p>
            <a:pPr marL="742950" lvl="0" indent="-514350" algn="l" rtl="0">
              <a:lnSpc>
                <a:spcPct val="110000"/>
              </a:lnSpc>
              <a:spcBef>
                <a:spcPts val="500"/>
              </a:spcBef>
              <a:spcAft>
                <a:spcPts val="0"/>
              </a:spcAft>
              <a:buSzPts val="2800"/>
              <a:buFont typeface="Arial"/>
              <a:buAutoNum type="arabicPeriod"/>
            </a:pPr>
            <a:r>
              <a:rPr sz="2400"/>
              <a:t>Une </a:t>
            </a:r>
            <a:r>
              <a:rPr sz="2400" b="1">
                <a:solidFill>
                  <a:schemeClr val="accent5"/>
                </a:solidFill>
              </a:rPr>
              <a:t>formation théorique </a:t>
            </a:r>
            <a:r>
              <a:rPr sz="2400"/>
              <a:t>sur la DAO et les rayons X à l’aide de modules développés par le partenariat Halte à la tuberculose/IDDS – </a:t>
            </a:r>
            <a:r>
              <a:rPr sz="2400" i="1"/>
              <a:t>voir la diapositive suivante.</a:t>
            </a:r>
            <a:endParaRPr sz="2400"/>
          </a:p>
          <a:p>
            <a:pPr marL="742950" lvl="0" indent="-514350" algn="l" rtl="0">
              <a:lnSpc>
                <a:spcPct val="110000"/>
              </a:lnSpc>
              <a:spcBef>
                <a:spcPts val="500"/>
              </a:spcBef>
              <a:spcAft>
                <a:spcPts val="0"/>
              </a:spcAft>
              <a:buSzPts val="2800"/>
              <a:buFont typeface="Arial"/>
              <a:buAutoNum type="arabicPeriod"/>
            </a:pPr>
            <a:r>
              <a:rPr sz="2400"/>
              <a:t>Une </a:t>
            </a:r>
            <a:r>
              <a:rPr sz="2400" b="1">
                <a:solidFill>
                  <a:schemeClr val="accent5"/>
                </a:solidFill>
              </a:rPr>
              <a:t>formation pratique </a:t>
            </a:r>
            <a:r>
              <a:rPr sz="2400"/>
              <a:t>spécifique sur CAD4TB et Delft Light par le fabricant, incluse lors de l’achat auprès de GDF.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3"/>
        <p:cNvGrpSpPr/>
        <p:nvPr/>
      </p:nvGrpSpPr>
      <p:grpSpPr>
        <a:xfrm>
          <a:off x="0" y="0"/>
          <a:ext cx="0" cy="0"/>
          <a:chOff x="0" y="0"/>
          <a:chExt cx="0" cy="0"/>
        </a:xfrm>
      </p:grpSpPr>
      <p:sp>
        <p:nvSpPr>
          <p:cNvPr id="2924" name="Google Shape;2924;p22"/>
          <p:cNvSpPr txBox="1">
            <a:spLocks noGrp="1"/>
          </p:cNvSpPr>
          <p:nvPr>
            <p:ph type="title"/>
          </p:nvPr>
        </p:nvSpPr>
        <p:spPr>
          <a:xfrm>
            <a:off x="570071" y="757007"/>
            <a:ext cx="8956743"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785F2"/>
              </a:buClr>
              <a:buSzPts val="3600"/>
              <a:buFont typeface="DM Sans Medium"/>
              <a:buNone/>
            </a:pPr>
            <a:r>
              <a:rPr sz="3200"/>
              <a:t>Formation théorique pour les utilisateurs finals</a:t>
            </a:r>
          </a:p>
        </p:txBody>
      </p:sp>
      <p:sp>
        <p:nvSpPr>
          <p:cNvPr id="2925" name="Google Shape;2925;p22"/>
          <p:cNvSpPr txBox="1">
            <a:spLocks noGrp="1"/>
          </p:cNvSpPr>
          <p:nvPr>
            <p:ph type="body" idx="1"/>
          </p:nvPr>
        </p:nvSpPr>
        <p:spPr>
          <a:xfrm>
            <a:off x="570071" y="1730420"/>
            <a:ext cx="8956743" cy="4438416"/>
          </a:xfrm>
          <a:prstGeom prst="rect">
            <a:avLst/>
          </a:prstGeom>
          <a:noFill/>
          <a:ln>
            <a:noFill/>
          </a:ln>
        </p:spPr>
        <p:txBody>
          <a:bodyPr spcFirstLastPara="1" wrap="square" lIns="0" tIns="45700" rIns="0" bIns="45700" anchor="t" anchorCtr="0">
            <a:noAutofit/>
          </a:bodyPr>
          <a:lstStyle/>
          <a:p>
            <a:pPr marL="457200" lvl="0" indent="-228600" algn="l" rtl="0">
              <a:lnSpc>
                <a:spcPct val="110000"/>
              </a:lnSpc>
              <a:spcBef>
                <a:spcPts val="500"/>
              </a:spcBef>
              <a:spcAft>
                <a:spcPts val="0"/>
              </a:spcAft>
              <a:buClr>
                <a:srgbClr val="5C5F61"/>
              </a:buClr>
              <a:buSzPts val="2800"/>
              <a:buNone/>
              <a:defRPr sz="2000"/>
            </a:pPr>
            <a:r>
              <a:rPr sz="1800"/>
              <a:t>5 modules de formation théorique développés par Halte à la tuberculose/IDDS sont disponibles gratuitement pour tout programme mettant en œuvre la DAO et la radiographie (ici). </a:t>
            </a:r>
          </a:p>
          <a:p>
            <a:pPr marL="685800" lvl="0" indent="-457200" algn="l" rtl="0">
              <a:lnSpc>
                <a:spcPct val="110000"/>
              </a:lnSpc>
              <a:spcBef>
                <a:spcPts val="500"/>
              </a:spcBef>
              <a:spcAft>
                <a:spcPts val="0"/>
              </a:spcAft>
              <a:buSzPts val="2800"/>
              <a:buFont typeface="Arial"/>
              <a:buChar char="•"/>
              <a:defRPr sz="2000"/>
            </a:pPr>
            <a:r>
              <a:rPr sz="1800" b="1"/>
              <a:t>Public visé : </a:t>
            </a:r>
            <a:r>
              <a:rPr sz="1800"/>
              <a:t>radiographes, radiologues, médecins, cliniciens, techniciens en radiologie. </a:t>
            </a:r>
          </a:p>
          <a:p>
            <a:pPr marL="685800" lvl="0" indent="-457200" algn="l" rtl="0">
              <a:lnSpc>
                <a:spcPct val="110000"/>
              </a:lnSpc>
              <a:spcBef>
                <a:spcPts val="500"/>
              </a:spcBef>
              <a:spcAft>
                <a:spcPts val="0"/>
              </a:spcAft>
              <a:buSzPts val="2800"/>
              <a:buFont typeface="Arial"/>
              <a:buChar char="•"/>
              <a:defRPr sz="2000" b="1"/>
            </a:pPr>
            <a:r>
              <a:rPr sz="1800"/>
              <a:t>Aperçu : </a:t>
            </a:r>
          </a:p>
          <a:p>
            <a:pPr marL="1143000" lvl="1" indent="-457200" algn="l" rtl="0">
              <a:lnSpc>
                <a:spcPct val="110000"/>
              </a:lnSpc>
              <a:spcBef>
                <a:spcPts val="333"/>
              </a:spcBef>
              <a:spcAft>
                <a:spcPts val="0"/>
              </a:spcAft>
              <a:buSzPts val="2400"/>
              <a:buFont typeface="Arial"/>
              <a:buChar char="•"/>
              <a:defRPr sz="1800"/>
            </a:pPr>
            <a:r>
              <a:rPr sz="1600"/>
              <a:t>Inspirés par cette formation, ces modules proposent des contenus sur mesure concernant :</a:t>
            </a:r>
          </a:p>
          <a:p>
            <a:pPr marL="1143000" lvl="1" indent="-457200" algn="l" rtl="0">
              <a:lnSpc>
                <a:spcPct val="110000"/>
              </a:lnSpc>
              <a:spcBef>
                <a:spcPts val="333"/>
              </a:spcBef>
              <a:spcAft>
                <a:spcPts val="0"/>
              </a:spcAft>
              <a:buSzPts val="2400"/>
              <a:buFont typeface="Arial"/>
              <a:buChar char="•"/>
              <a:defRPr sz="1800"/>
            </a:pPr>
            <a:r>
              <a:rPr sz="1600" b="1"/>
              <a:t>Module 1 : </a:t>
            </a:r>
            <a:r>
              <a:rPr sz="1600"/>
              <a:t>Mise à jour des directives de l’OMS sur le dépistage de la tuberculose</a:t>
            </a:r>
          </a:p>
          <a:p>
            <a:pPr marL="1143000" lvl="1" indent="-457200" algn="l" rtl="0">
              <a:lnSpc>
                <a:spcPct val="110000"/>
              </a:lnSpc>
              <a:spcBef>
                <a:spcPts val="333"/>
              </a:spcBef>
              <a:spcAft>
                <a:spcPts val="0"/>
              </a:spcAft>
              <a:buSzPts val="2400"/>
              <a:buFont typeface="Arial"/>
              <a:buChar char="•"/>
              <a:defRPr sz="1800"/>
            </a:pPr>
            <a:r>
              <a:rPr sz="1600" b="1"/>
              <a:t>Module 2 : </a:t>
            </a:r>
            <a:r>
              <a:rPr sz="1600"/>
              <a:t>Introduction à l’IA et à la radiographie ultra-portable</a:t>
            </a:r>
          </a:p>
          <a:p>
            <a:pPr marL="1143000" lvl="1" indent="-457200" algn="l" rtl="0">
              <a:lnSpc>
                <a:spcPct val="110000"/>
              </a:lnSpc>
              <a:spcBef>
                <a:spcPts val="333"/>
              </a:spcBef>
              <a:spcAft>
                <a:spcPts val="0"/>
              </a:spcAft>
              <a:buSzPts val="2400"/>
              <a:buFont typeface="Arial"/>
              <a:buChar char="•"/>
              <a:defRPr sz="1800"/>
            </a:pPr>
            <a:r>
              <a:rPr sz="1600" b="1"/>
              <a:t>Module 3 : </a:t>
            </a:r>
            <a:r>
              <a:rPr sz="1600"/>
              <a:t>Considérations relatives à la mise en œuvre pour les utilisateurs finals</a:t>
            </a:r>
          </a:p>
          <a:p>
            <a:pPr marL="1143000" lvl="1" indent="-457200" algn="l" rtl="0">
              <a:lnSpc>
                <a:spcPct val="110000"/>
              </a:lnSpc>
              <a:spcBef>
                <a:spcPts val="333"/>
              </a:spcBef>
              <a:spcAft>
                <a:spcPts val="0"/>
              </a:spcAft>
              <a:buSzPts val="2400"/>
              <a:buFont typeface="Arial"/>
              <a:buChar char="•"/>
              <a:defRPr sz="1800"/>
            </a:pPr>
            <a:r>
              <a:rPr sz="1600" b="1"/>
              <a:t>Module 4 : </a:t>
            </a:r>
            <a:r>
              <a:rPr sz="1600"/>
              <a:t>Introduction aux seuils de DAO</a:t>
            </a:r>
          </a:p>
          <a:p>
            <a:pPr marL="1143000" lvl="1" indent="-457200" algn="l" rtl="0">
              <a:lnSpc>
                <a:spcPct val="110000"/>
              </a:lnSpc>
              <a:spcBef>
                <a:spcPts val="333"/>
              </a:spcBef>
              <a:spcAft>
                <a:spcPts val="0"/>
              </a:spcAft>
              <a:buSzPts val="2400"/>
              <a:buFont typeface="Arial"/>
              <a:buChar char="•"/>
              <a:defRPr sz="1800"/>
            </a:pPr>
            <a:r>
              <a:rPr sz="1600" b="1"/>
              <a:t>Module 5 : </a:t>
            </a:r>
            <a:r>
              <a:rPr sz="1600"/>
              <a:t>Connexion au programme et aux systèmes nationaux.</a:t>
            </a:r>
            <a:endParaRPr sz="16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sp>
        <p:nvSpPr>
          <p:cNvPr id="2930" name="Google Shape;2930;p5"/>
          <p:cNvSpPr txBox="1">
            <a:spLocks noGrp="1"/>
          </p:cNvSpPr>
          <p:nvPr>
            <p:ph type="title"/>
          </p:nvPr>
        </p:nvSpPr>
        <p:spPr>
          <a:xfrm>
            <a:off x="345482" y="325117"/>
            <a:ext cx="10258350" cy="89164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785F2"/>
              </a:buClr>
              <a:buSzPts val="3600"/>
              <a:buFont typeface="DM Sans Medium"/>
              <a:buNone/>
            </a:pPr>
            <a:r>
              <a:t>À faire et à ne pas faire pour la formation théorique</a:t>
            </a:r>
          </a:p>
        </p:txBody>
      </p:sp>
      <p:sp>
        <p:nvSpPr>
          <p:cNvPr id="2931" name="Google Shape;2931;p5"/>
          <p:cNvSpPr txBox="1">
            <a:spLocks noGrp="1"/>
          </p:cNvSpPr>
          <p:nvPr>
            <p:ph type="body" idx="1"/>
          </p:nvPr>
        </p:nvSpPr>
        <p:spPr>
          <a:xfrm>
            <a:off x="185061" y="1209792"/>
            <a:ext cx="9183529" cy="4438416"/>
          </a:xfrm>
          <a:prstGeom prst="rect">
            <a:avLst/>
          </a:prstGeom>
          <a:noFill/>
          <a:ln>
            <a:noFill/>
          </a:ln>
        </p:spPr>
        <p:txBody>
          <a:bodyPr spcFirstLastPara="1" wrap="square" lIns="0" tIns="45700" rIns="0" bIns="45700" anchor="t" anchorCtr="0">
            <a:noAutofit/>
          </a:bodyPr>
          <a:lstStyle/>
          <a:p>
            <a:pPr marL="457200" lvl="0" indent="-228600" algn="l" rtl="0">
              <a:lnSpc>
                <a:spcPct val="110000"/>
              </a:lnSpc>
              <a:spcBef>
                <a:spcPts val="500"/>
              </a:spcBef>
              <a:spcAft>
                <a:spcPts val="0"/>
              </a:spcAft>
              <a:buClr>
                <a:srgbClr val="5C5F61"/>
              </a:buClr>
              <a:buSzPts val="2800"/>
              <a:buNone/>
              <a:defRPr sz="1500" b="1">
                <a:solidFill>
                  <a:srgbClr val="0CCC73"/>
                </a:solidFill>
              </a:defRPr>
            </a:pPr>
            <a:r>
              <a:t>À FAIRE</a:t>
            </a:r>
            <a:endParaRPr sz="2300"/>
          </a:p>
          <a:p>
            <a:pPr marL="685800" lvl="0" indent="-425450" algn="l" rtl="0">
              <a:lnSpc>
                <a:spcPct val="110000"/>
              </a:lnSpc>
              <a:spcBef>
                <a:spcPts val="500"/>
              </a:spcBef>
              <a:spcAft>
                <a:spcPts val="0"/>
              </a:spcAft>
              <a:buSzPts val="2300"/>
              <a:buFont typeface="Arial"/>
              <a:buChar char="•"/>
              <a:defRPr sz="1300"/>
            </a:pPr>
            <a:r>
              <a:t>Déterminer quels utilisateurs finals bénéficieraient le plus de cette formation. </a:t>
            </a:r>
            <a:endParaRPr sz="2300"/>
          </a:p>
          <a:p>
            <a:pPr marL="685800" lvl="0" indent="-425450" algn="l" rtl="0">
              <a:lnSpc>
                <a:spcPct val="110000"/>
              </a:lnSpc>
              <a:spcBef>
                <a:spcPts val="500"/>
              </a:spcBef>
              <a:spcAft>
                <a:spcPts val="0"/>
              </a:spcAft>
              <a:buSzPts val="2300"/>
              <a:buFont typeface="Arial"/>
              <a:buChar char="•"/>
              <a:defRPr sz="1300"/>
            </a:pPr>
            <a:r>
              <a:t>Présenter les modules à l’aide du </a:t>
            </a:r>
            <a:r>
              <a:rPr b="1"/>
              <a:t>manuel de l’animateur qui les accompagne</a:t>
            </a:r>
            <a:r>
              <a:t>.</a:t>
            </a:r>
            <a:endParaRPr sz="2300"/>
          </a:p>
          <a:p>
            <a:pPr marL="685800" lvl="0" indent="-425450" algn="l" rtl="0">
              <a:lnSpc>
                <a:spcPct val="110000"/>
              </a:lnSpc>
              <a:spcBef>
                <a:spcPts val="500"/>
              </a:spcBef>
              <a:spcAft>
                <a:spcPts val="0"/>
              </a:spcAft>
              <a:buSzPts val="2300"/>
              <a:buFont typeface="Arial"/>
              <a:buChar char="•"/>
              <a:defRPr sz="1300"/>
            </a:pPr>
            <a:r>
              <a:rPr b="1"/>
              <a:t>Personnaliser</a:t>
            </a:r>
            <a:r>
              <a:t> les modules en fonction de votre contexte. Par exemple, y compris l’algorithme de diagnostic national, les indicateurs de suivi et d’évaluation du projet et la stratégie globale de dépistage.</a:t>
            </a:r>
            <a:endParaRPr sz="2300"/>
          </a:p>
          <a:p>
            <a:pPr marL="685800" lvl="0" indent="-425450" algn="l" rtl="0">
              <a:lnSpc>
                <a:spcPct val="110000"/>
              </a:lnSpc>
              <a:spcBef>
                <a:spcPts val="500"/>
              </a:spcBef>
              <a:spcAft>
                <a:spcPts val="0"/>
              </a:spcAft>
              <a:buSzPts val="2300"/>
              <a:buFont typeface="Arial"/>
              <a:buChar char="•"/>
              <a:defRPr sz="1300"/>
            </a:pPr>
            <a:r>
              <a:t>Déterminer, le cas échéant, les avantages et les inconvénients relatifs de la formation </a:t>
            </a:r>
            <a:r>
              <a:rPr b="1"/>
              <a:t>sur place ou en ligne. </a:t>
            </a:r>
            <a:r>
              <a:t> </a:t>
            </a:r>
            <a:endParaRPr sz="2300"/>
          </a:p>
          <a:p>
            <a:pPr marL="685800" lvl="0" indent="-425450" algn="l" rtl="0">
              <a:lnSpc>
                <a:spcPct val="110000"/>
              </a:lnSpc>
              <a:spcBef>
                <a:spcPts val="500"/>
              </a:spcBef>
              <a:spcAft>
                <a:spcPts val="0"/>
              </a:spcAft>
              <a:buSzPts val="2300"/>
              <a:buFont typeface="Arial"/>
              <a:buChar char="•"/>
              <a:defRPr sz="1300"/>
            </a:pPr>
            <a:r>
              <a:t>Ajouter ou supprimer du contenu pour </a:t>
            </a:r>
            <a:r>
              <a:rPr b="1"/>
              <a:t>adapter la formation à votre public cible</a:t>
            </a:r>
            <a:r>
              <a:t>.</a:t>
            </a:r>
            <a:endParaRPr sz="2300"/>
          </a:p>
          <a:p>
            <a:pPr marL="685800" lvl="0" indent="-425450" algn="l" rtl="0">
              <a:lnSpc>
                <a:spcPct val="110000"/>
              </a:lnSpc>
              <a:spcBef>
                <a:spcPts val="500"/>
              </a:spcBef>
              <a:spcAft>
                <a:spcPts val="0"/>
              </a:spcAft>
              <a:buSzPts val="2300"/>
              <a:buFont typeface="Arial"/>
              <a:buChar char="•"/>
              <a:defRPr sz="1300"/>
            </a:pPr>
            <a:r>
              <a:rPr b="1"/>
              <a:t>Engager des équipes locales ayant de l’expérience</a:t>
            </a:r>
            <a:r>
              <a:t> dans l’utilisation des outils pour partager celle-ci ou dispenser une formation.</a:t>
            </a:r>
            <a:endParaRPr sz="2300"/>
          </a:p>
          <a:p>
            <a:pPr marL="228600" lvl="0" indent="0" algn="l" rtl="0">
              <a:lnSpc>
                <a:spcPct val="110000"/>
              </a:lnSpc>
              <a:spcBef>
                <a:spcPts val="500"/>
              </a:spcBef>
              <a:spcAft>
                <a:spcPts val="0"/>
              </a:spcAft>
              <a:buSzPts val="2800"/>
              <a:buNone/>
              <a:defRPr sz="1500" b="1"/>
            </a:pPr>
            <a:r>
              <a:rPr>
                <a:solidFill>
                  <a:srgbClr val="FF0000"/>
                </a:solidFill>
              </a:rPr>
              <a:t>À NE PAS FAIRE </a:t>
            </a:r>
            <a:r>
              <a:rPr>
                <a:solidFill>
                  <a:schemeClr val="accent2"/>
                </a:solidFill>
              </a:rPr>
              <a:t>: </a:t>
            </a:r>
            <a:endParaRPr sz="2300"/>
          </a:p>
          <a:p>
            <a:pPr marL="685800" lvl="0" indent="-425450" algn="l" rtl="0">
              <a:lnSpc>
                <a:spcPct val="110000"/>
              </a:lnSpc>
              <a:spcBef>
                <a:spcPts val="500"/>
              </a:spcBef>
              <a:spcAft>
                <a:spcPts val="0"/>
              </a:spcAft>
              <a:buSzPts val="2300"/>
              <a:buFont typeface="Arial"/>
              <a:buChar char="•"/>
              <a:defRPr sz="1300"/>
            </a:pPr>
            <a:r>
              <a:rPr b="1"/>
              <a:t>S’attendre à une formation pratique</a:t>
            </a:r>
            <a:r>
              <a:t> sur le fonctionnement des machines à partir de cette formation – cela sera couvert par le fabricant.</a:t>
            </a:r>
            <a:endParaRPr sz="2300"/>
          </a:p>
          <a:p>
            <a:pPr marL="685800" lvl="0" indent="-425450" algn="l" rtl="0">
              <a:lnSpc>
                <a:spcPct val="110000"/>
              </a:lnSpc>
              <a:spcBef>
                <a:spcPts val="500"/>
              </a:spcBef>
              <a:spcAft>
                <a:spcPts val="0"/>
              </a:spcAft>
              <a:buSzPts val="2300"/>
              <a:buFont typeface="Arial"/>
              <a:buChar char="•"/>
              <a:defRPr sz="1300"/>
            </a:pPr>
            <a:r>
              <a:t>Utiliser les modules sans les examiner au préalable - il existe des espaces réservés pour votre contribution. </a:t>
            </a:r>
            <a:endParaRPr sz="2300"/>
          </a:p>
          <a:p>
            <a:pPr marL="685800" lvl="0" indent="-425450" algn="l" rtl="0">
              <a:lnSpc>
                <a:spcPct val="110000"/>
              </a:lnSpc>
              <a:spcBef>
                <a:spcPts val="500"/>
              </a:spcBef>
              <a:spcAft>
                <a:spcPts val="0"/>
              </a:spcAft>
              <a:buSzPts val="2300"/>
              <a:buFont typeface="Arial"/>
              <a:buChar char="•"/>
              <a:defRPr sz="1300"/>
            </a:pPr>
            <a:r>
              <a:t>Utiliser les modules en cas d’utilisation d’un système autre que ceux disponibles dans le catalogue GDF sans supprimer au préalable le contenu non pertinent.</a:t>
            </a:r>
            <a:endParaRPr sz="2300"/>
          </a:p>
          <a:p>
            <a:pPr marL="685800" lvl="0" indent="-279400" algn="l" rtl="0">
              <a:lnSpc>
                <a:spcPct val="110000"/>
              </a:lnSpc>
              <a:spcBef>
                <a:spcPts val="500"/>
              </a:spcBef>
              <a:spcAft>
                <a:spcPts val="0"/>
              </a:spcAft>
              <a:buSzPts val="2800"/>
              <a:buFont typeface="Arial"/>
              <a:buNone/>
            </a:pPr>
            <a:endParaRPr sz="23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5"/>
        <p:cNvGrpSpPr/>
        <p:nvPr/>
      </p:nvGrpSpPr>
      <p:grpSpPr>
        <a:xfrm>
          <a:off x="0" y="0"/>
          <a:ext cx="0" cy="0"/>
          <a:chOff x="0" y="0"/>
          <a:chExt cx="0" cy="0"/>
        </a:xfrm>
      </p:grpSpPr>
      <p:sp>
        <p:nvSpPr>
          <p:cNvPr id="2936" name="Google Shape;2936;gf341cad18c_0_174"/>
          <p:cNvSpPr txBox="1">
            <a:spLocks noGrp="1"/>
          </p:cNvSpPr>
          <p:nvPr>
            <p:ph type="body" idx="1"/>
          </p:nvPr>
        </p:nvSpPr>
        <p:spPr>
          <a:xfrm>
            <a:off x="8245824" y="3625973"/>
            <a:ext cx="3057175" cy="712296"/>
          </a:xfrm>
          <a:prstGeom prst="rect">
            <a:avLst/>
          </a:prstGeom>
          <a:noFill/>
          <a:ln>
            <a:noFill/>
          </a:ln>
        </p:spPr>
        <p:txBody>
          <a:bodyPr spcFirstLastPara="1" wrap="square" lIns="0" tIns="45700" rIns="0" bIns="45700" anchor="t" anchorCtr="0">
            <a:noAutofit/>
          </a:bodyPr>
          <a:lstStyle/>
          <a:p>
            <a:pPr marL="227013" lvl="0" indent="-227013" algn="l" rtl="0">
              <a:lnSpc>
                <a:spcPct val="110000"/>
              </a:lnSpc>
              <a:spcBef>
                <a:spcPts val="500"/>
              </a:spcBef>
              <a:spcAft>
                <a:spcPts val="0"/>
              </a:spcAft>
              <a:buSzPts val="3200"/>
              <a:buNone/>
              <a:defRPr sz="1800"/>
            </a:pPr>
            <a:r>
              <a:rPr sz="1600"/>
              <a:t>3. Préparation présumée du patient et exposition aux rayons X</a:t>
            </a:r>
          </a:p>
        </p:txBody>
      </p:sp>
      <p:sp>
        <p:nvSpPr>
          <p:cNvPr id="2937" name="Google Shape;2937;gf341cad18c_0_17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Flux de travail de dépistage général</a:t>
            </a:r>
          </a:p>
        </p:txBody>
      </p:sp>
      <p:sp>
        <p:nvSpPr>
          <p:cNvPr id="2938" name="Google Shape;2938;gf341cad18c_0_174"/>
          <p:cNvSpPr txBox="1"/>
          <p:nvPr/>
        </p:nvSpPr>
        <p:spPr>
          <a:xfrm>
            <a:off x="1120112" y="3625973"/>
            <a:ext cx="3000001" cy="2957190"/>
          </a:xfrm>
          <a:prstGeom prst="rect">
            <a:avLst/>
          </a:prstGeom>
          <a:noFill/>
          <a:ln>
            <a:noFill/>
          </a:ln>
        </p:spPr>
        <p:txBody>
          <a:bodyPr spcFirstLastPara="1" wrap="square" lIns="91425" tIns="91425" rIns="91425" bIns="91425" anchor="t" anchorCtr="0">
            <a:spAutoFit/>
          </a:bodyPr>
          <a:lstStyle/>
          <a:p>
            <a:pPr marL="227013" marR="0" lvl="0" indent="-227013" algn="l" rtl="0">
              <a:lnSpc>
                <a:spcPct val="110000"/>
              </a:lnSpc>
              <a:spcBef>
                <a:spcPts val="500"/>
              </a:spcBef>
              <a:spcAft>
                <a:spcPts val="0"/>
              </a:spcAft>
              <a:buClr>
                <a:srgbClr val="5C5F61"/>
              </a:buClr>
              <a:buSzPts val="1700"/>
              <a:buFont typeface="Arial"/>
              <a:buAutoNum type="arabicPeriod"/>
              <a:defRPr sz="1800">
                <a:solidFill>
                  <a:srgbClr val="5C5F61"/>
                </a:solidFill>
                <a:latin typeface="Arial"/>
                <a:ea typeface="Arial"/>
                <a:cs typeface="Arial"/>
                <a:sym typeface="Arial"/>
              </a:defRPr>
            </a:pPr>
            <a:r>
              <a:rPr sz="1600"/>
              <a:t>Sensibiliser et promouvoir les projets de dépistage des rayons X et de la DAO et identifier les patients présumés qui ont besoin d’un examen par radiographie selon l’algorithme national de dépistage et de diagnostic de la tuberculose</a:t>
            </a:r>
            <a:endParaRPr sz="1600" b="0" i="0" u="none" strike="noStrike" cap="none">
              <a:solidFill>
                <a:srgbClr val="000000"/>
              </a:solidFill>
              <a:latin typeface="Arial"/>
              <a:ea typeface="Arial"/>
              <a:cs typeface="Arial"/>
              <a:sym typeface="Arial"/>
            </a:endParaRPr>
          </a:p>
        </p:txBody>
      </p:sp>
      <p:sp>
        <p:nvSpPr>
          <p:cNvPr id="2939" name="Google Shape;2939;gf341cad18c_0_174"/>
          <p:cNvSpPr txBox="1"/>
          <p:nvPr/>
        </p:nvSpPr>
        <p:spPr>
          <a:xfrm>
            <a:off x="4668189" y="3625973"/>
            <a:ext cx="3000000" cy="790443"/>
          </a:xfrm>
          <a:prstGeom prst="rect">
            <a:avLst/>
          </a:prstGeom>
          <a:noFill/>
          <a:ln>
            <a:noFill/>
          </a:ln>
        </p:spPr>
        <p:txBody>
          <a:bodyPr spcFirstLastPara="1" wrap="square" lIns="91425" tIns="91425" rIns="91425" bIns="91425" anchor="t" anchorCtr="0">
            <a:spAutoFit/>
          </a:bodyPr>
          <a:lstStyle/>
          <a:p>
            <a:pPr marL="227013" marR="0" lvl="0" indent="-227013" algn="l" rtl="0">
              <a:lnSpc>
                <a:spcPct val="110000"/>
              </a:lnSpc>
              <a:spcBef>
                <a:spcPts val="500"/>
              </a:spcBef>
              <a:spcAft>
                <a:spcPts val="0"/>
              </a:spcAft>
              <a:buClr>
                <a:srgbClr val="000000"/>
              </a:buClr>
              <a:buSzPts val="1800"/>
              <a:buFont typeface="Arial"/>
              <a:buNone/>
              <a:defRPr sz="1800">
                <a:solidFill>
                  <a:srgbClr val="5C5F61"/>
                </a:solidFill>
                <a:latin typeface="Arial"/>
                <a:ea typeface="Arial"/>
                <a:cs typeface="Arial"/>
                <a:sym typeface="Arial"/>
              </a:defRPr>
            </a:pPr>
            <a:r>
              <a:rPr sz="1600"/>
              <a:t>2. Dépistage et enregistrement présumés du patient</a:t>
            </a:r>
            <a:endParaRPr sz="1600" b="0" i="0" u="none" strike="noStrike" cap="none">
              <a:solidFill>
                <a:srgbClr val="000000"/>
              </a:solidFill>
              <a:latin typeface="Arial"/>
              <a:ea typeface="Arial"/>
              <a:cs typeface="Arial"/>
              <a:sym typeface="Arial"/>
            </a:endParaRPr>
          </a:p>
        </p:txBody>
      </p:sp>
      <p:pic>
        <p:nvPicPr>
          <p:cNvPr id="2940" name="Google Shape;2940;gf341cad18c_0_174"/>
          <p:cNvPicPr preferRelativeResize="0"/>
          <p:nvPr/>
        </p:nvPicPr>
        <p:blipFill rotWithShape="1">
          <a:blip r:embed="rId3">
            <a:alphaModFix/>
          </a:blip>
          <a:srcRect r="13754"/>
          <a:stretch/>
        </p:blipFill>
        <p:spPr>
          <a:xfrm>
            <a:off x="1120112" y="1134657"/>
            <a:ext cx="3119595" cy="2492940"/>
          </a:xfrm>
          <a:prstGeom prst="rect">
            <a:avLst/>
          </a:prstGeom>
          <a:noFill/>
          <a:ln>
            <a:noFill/>
          </a:ln>
          <a:effectLst>
            <a:outerShdw blurRad="292100" dist="139700" dir="2700000" algn="tl" rotWithShape="0">
              <a:srgbClr val="333333">
                <a:alpha val="64705"/>
              </a:srgbClr>
            </a:outerShdw>
          </a:effectLst>
        </p:spPr>
      </p:pic>
      <p:pic>
        <p:nvPicPr>
          <p:cNvPr id="2941" name="Google Shape;2941;gf341cad18c_0_174"/>
          <p:cNvPicPr preferRelativeResize="0"/>
          <p:nvPr/>
        </p:nvPicPr>
        <p:blipFill rotWithShape="1">
          <a:blip r:embed="rId4">
            <a:alphaModFix/>
          </a:blip>
          <a:srcRect l="13224" r="15868"/>
          <a:stretch/>
        </p:blipFill>
        <p:spPr>
          <a:xfrm>
            <a:off x="4697749" y="1134657"/>
            <a:ext cx="3119594" cy="2492940"/>
          </a:xfrm>
          <a:prstGeom prst="rect">
            <a:avLst/>
          </a:prstGeom>
          <a:noFill/>
          <a:ln>
            <a:noFill/>
          </a:ln>
          <a:effectLst>
            <a:outerShdw blurRad="292100" dist="139700" dir="2700000" algn="tl" rotWithShape="0">
              <a:srgbClr val="333333">
                <a:alpha val="64705"/>
              </a:srgbClr>
            </a:outerShdw>
          </a:effectLst>
        </p:spPr>
      </p:pic>
      <p:pic>
        <p:nvPicPr>
          <p:cNvPr id="2942" name="Google Shape;2942;gf341cad18c_0_174"/>
          <p:cNvPicPr preferRelativeResize="0"/>
          <p:nvPr/>
        </p:nvPicPr>
        <p:blipFill rotWithShape="1">
          <a:blip r:embed="rId5">
            <a:alphaModFix/>
          </a:blip>
          <a:srcRect r="17736"/>
          <a:stretch/>
        </p:blipFill>
        <p:spPr>
          <a:xfrm>
            <a:off x="8245825" y="1133032"/>
            <a:ext cx="3057175" cy="2492941"/>
          </a:xfrm>
          <a:prstGeom prst="rect">
            <a:avLst/>
          </a:prstGeom>
          <a:noFill/>
          <a:ln>
            <a:noFill/>
          </a:ln>
          <a:effectLst>
            <a:outerShdw blurRad="292100" dist="139700" dir="2700000" algn="tl" rotWithShape="0">
              <a:srgbClr val="333333">
                <a:alpha val="64705"/>
              </a:srgbClr>
            </a:outerShdw>
          </a:effectLst>
        </p:spPr>
      </p:pic>
      <p:sp>
        <p:nvSpPr>
          <p:cNvPr id="2943" name="Google Shape;2943;gf341cad18c_0_174"/>
          <p:cNvSpPr/>
          <p:nvPr/>
        </p:nvSpPr>
        <p:spPr>
          <a:xfrm>
            <a:off x="4098858" y="2086314"/>
            <a:ext cx="844200" cy="387900"/>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2944" name="Google Shape;2944;gf341cad18c_0_174"/>
          <p:cNvSpPr/>
          <p:nvPr/>
        </p:nvSpPr>
        <p:spPr>
          <a:xfrm>
            <a:off x="7668189" y="2086314"/>
            <a:ext cx="844200" cy="387900"/>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8"/>
        <p:cNvGrpSpPr/>
        <p:nvPr/>
      </p:nvGrpSpPr>
      <p:grpSpPr>
        <a:xfrm>
          <a:off x="0" y="0"/>
          <a:ext cx="0" cy="0"/>
          <a:chOff x="0" y="0"/>
          <a:chExt cx="0" cy="0"/>
        </a:xfrm>
      </p:grpSpPr>
      <p:pic>
        <p:nvPicPr>
          <p:cNvPr id="2949" name="Google Shape;2949;gf341cad18c_0_186"/>
          <p:cNvPicPr preferRelativeResize="0"/>
          <p:nvPr/>
        </p:nvPicPr>
        <p:blipFill rotWithShape="1">
          <a:blip r:embed="rId3">
            <a:alphaModFix/>
          </a:blip>
          <a:srcRect l="19068" r="3097" b="1136"/>
          <a:stretch/>
        </p:blipFill>
        <p:spPr>
          <a:xfrm>
            <a:off x="8231965" y="899891"/>
            <a:ext cx="3164905" cy="2591159"/>
          </a:xfrm>
          <a:prstGeom prst="rect">
            <a:avLst/>
          </a:prstGeom>
          <a:noFill/>
          <a:ln>
            <a:noFill/>
          </a:ln>
          <a:effectLst>
            <a:outerShdw blurRad="292100" dist="139700" dir="2700000" algn="tl" rotWithShape="0">
              <a:srgbClr val="333333">
                <a:alpha val="64705"/>
              </a:srgbClr>
            </a:outerShdw>
          </a:effectLst>
        </p:spPr>
      </p:pic>
      <p:sp>
        <p:nvSpPr>
          <p:cNvPr id="2950" name="Google Shape;2950;gf341cad18c_0_186"/>
          <p:cNvSpPr txBox="1">
            <a:spLocks noGrp="1"/>
          </p:cNvSpPr>
          <p:nvPr>
            <p:ph type="title"/>
          </p:nvPr>
        </p:nvSpPr>
        <p:spPr>
          <a:xfrm>
            <a:off x="248637" y="166860"/>
            <a:ext cx="10515600" cy="845741"/>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200"/>
              <a:buFont typeface="DM Sans Medium"/>
              <a:buNone/>
              <a:defRPr>
                <a:solidFill>
                  <a:schemeClr val="dk2"/>
                </a:solidFill>
              </a:defRPr>
            </a:pPr>
            <a:r>
              <a:rPr sz="2800"/>
              <a:t>Flux de travail général</a:t>
            </a:r>
            <a:endParaRPr sz="2800">
              <a:solidFill>
                <a:srgbClr val="0EB0ED"/>
              </a:solidFill>
            </a:endParaRPr>
          </a:p>
        </p:txBody>
      </p:sp>
      <p:sp>
        <p:nvSpPr>
          <p:cNvPr id="2951" name="Google Shape;2951;gf341cad18c_0_186"/>
          <p:cNvSpPr txBox="1"/>
          <p:nvPr/>
        </p:nvSpPr>
        <p:spPr>
          <a:xfrm>
            <a:off x="248637" y="3491050"/>
            <a:ext cx="4150794" cy="3105948"/>
          </a:xfrm>
          <a:prstGeom prst="rect">
            <a:avLst/>
          </a:prstGeom>
          <a:noFill/>
          <a:ln>
            <a:noFill/>
          </a:ln>
        </p:spPr>
        <p:txBody>
          <a:bodyPr spcFirstLastPara="1" wrap="square" lIns="91425" tIns="91425" rIns="91425" bIns="91425" anchor="t" anchorCtr="0">
            <a:spAutoFit/>
          </a:bodyPr>
          <a:lstStyle/>
          <a:p>
            <a:pPr marL="227013" marR="0" lvl="0" indent="-227013" algn="l" rtl="0">
              <a:lnSpc>
                <a:spcPct val="110000"/>
              </a:lnSpc>
              <a:spcBef>
                <a:spcPts val="500"/>
              </a:spcBef>
              <a:spcAft>
                <a:spcPts val="0"/>
              </a:spcAft>
              <a:buClr>
                <a:srgbClr val="5C5F61"/>
              </a:buClr>
              <a:buSzPts val="1700"/>
              <a:buFont typeface="Arial"/>
              <a:buAutoNum type="arabicPeriod" startAt="4"/>
              <a:defRPr sz="1500">
                <a:solidFill>
                  <a:srgbClr val="5C5F61"/>
                </a:solidFill>
                <a:latin typeface="Arial"/>
                <a:ea typeface="Arial"/>
                <a:cs typeface="Arial"/>
                <a:sym typeface="Arial"/>
              </a:defRPr>
            </a:pPr>
            <a:r>
              <a:t>Après l’exposition, le détecteur reçoit les images et transfère immédiatement l’image radiologique au PC de la console en utilisant Bluetooth (ou connexion filaire). L’ordinateur portable de la console traite et génère automatiquement l’image radiologique. </a:t>
            </a:r>
          </a:p>
          <a:p>
            <a:pPr marL="0" marR="0" lvl="0" indent="0" algn="l" rtl="0">
              <a:lnSpc>
                <a:spcPct val="110000"/>
              </a:lnSpc>
              <a:spcBef>
                <a:spcPts val="500"/>
              </a:spcBef>
              <a:spcAft>
                <a:spcPts val="0"/>
              </a:spcAft>
              <a:buClr>
                <a:srgbClr val="5C5F61"/>
              </a:buClr>
              <a:buSzPts val="1700"/>
              <a:buFont typeface="Arial"/>
              <a:buNone/>
              <a:defRPr sz="1500">
                <a:solidFill>
                  <a:srgbClr val="5C5F61"/>
                </a:solidFill>
                <a:latin typeface="Arial"/>
                <a:ea typeface="Arial"/>
                <a:cs typeface="Arial"/>
                <a:sym typeface="Arial"/>
              </a:defRPr>
            </a:pPr>
            <a:br>
              <a:rPr lang="en-US" b="0" i="0" u="none" strike="noStrike" cap="none">
                <a:solidFill>
                  <a:srgbClr val="5C5F61"/>
                </a:solidFill>
                <a:latin typeface="Arial"/>
                <a:ea typeface="Arial"/>
                <a:cs typeface="Arial"/>
                <a:sym typeface="Arial"/>
              </a:rPr>
            </a:br>
            <a:r>
              <a:t>Les images radiologiques peuvent également être visualisées sur la tablette accompagnant le boîtier CAD4TB.</a:t>
            </a:r>
            <a:endParaRPr b="0" i="0" u="none" strike="noStrike" cap="none">
              <a:solidFill>
                <a:srgbClr val="5C5F61"/>
              </a:solidFill>
              <a:latin typeface="Arial"/>
              <a:ea typeface="Arial"/>
              <a:cs typeface="Arial"/>
              <a:sym typeface="Arial"/>
            </a:endParaRPr>
          </a:p>
        </p:txBody>
      </p:sp>
      <p:sp>
        <p:nvSpPr>
          <p:cNvPr id="2952" name="Google Shape;2952;gf341cad18c_0_186"/>
          <p:cNvSpPr txBox="1"/>
          <p:nvPr/>
        </p:nvSpPr>
        <p:spPr>
          <a:xfrm>
            <a:off x="4589063" y="3491050"/>
            <a:ext cx="3307654" cy="2533997"/>
          </a:xfrm>
          <a:prstGeom prst="rect">
            <a:avLst/>
          </a:prstGeom>
          <a:noFill/>
          <a:ln>
            <a:noFill/>
          </a:ln>
        </p:spPr>
        <p:txBody>
          <a:bodyPr spcFirstLastPara="1" wrap="square" lIns="91425" tIns="91425" rIns="91425" bIns="91425" anchor="t" anchorCtr="0">
            <a:spAutoFit/>
          </a:bodyPr>
          <a:lstStyle/>
          <a:p>
            <a:pPr marL="231775" marR="0" lvl="0" indent="-231775" algn="l" rtl="0">
              <a:lnSpc>
                <a:spcPct val="110000"/>
              </a:lnSpc>
              <a:spcBef>
                <a:spcPts val="500"/>
              </a:spcBef>
              <a:spcAft>
                <a:spcPts val="0"/>
              </a:spcAft>
              <a:buClr>
                <a:srgbClr val="5C5F61"/>
              </a:buClr>
              <a:buSzPts val="1700"/>
              <a:buFont typeface="Arial"/>
              <a:buNone/>
              <a:defRPr sz="1500">
                <a:solidFill>
                  <a:srgbClr val="5C5F61"/>
                </a:solidFill>
                <a:latin typeface="Arial"/>
                <a:ea typeface="Arial"/>
                <a:cs typeface="Arial"/>
                <a:sym typeface="Arial"/>
              </a:defRPr>
            </a:pPr>
            <a:r>
              <a:t>5. La radiographie est ensuite automatiquement lue par CAD4TB avec génération des résultats. Les résultats</a:t>
            </a:r>
            <a:br>
              <a:rPr lang="en-US" b="0" i="0" u="none" strike="noStrike" cap="none">
                <a:solidFill>
                  <a:srgbClr val="5C5F61"/>
                </a:solidFill>
                <a:latin typeface="Arial"/>
                <a:ea typeface="Arial"/>
                <a:cs typeface="Arial"/>
                <a:sym typeface="Arial"/>
              </a:rPr>
            </a:br>
            <a:br>
              <a:rPr lang="en-US" b="0" i="0" u="none" strike="noStrike" cap="none">
                <a:solidFill>
                  <a:srgbClr val="5C5F61"/>
                </a:solidFill>
                <a:latin typeface="Arial"/>
                <a:ea typeface="Arial"/>
                <a:cs typeface="Arial"/>
                <a:sym typeface="Arial"/>
              </a:rPr>
            </a:br>
            <a:r>
              <a:t> CAD4TB peuvent être affichés sur le PC de la console (en ligne) ou sur la tablette qui l’accompagne (hors ligne).</a:t>
            </a:r>
            <a:endParaRPr b="0" i="0" u="none" strike="noStrike" cap="none">
              <a:solidFill>
                <a:srgbClr val="5C5F61"/>
              </a:solidFill>
              <a:latin typeface="Arial"/>
              <a:ea typeface="Arial"/>
              <a:cs typeface="Arial"/>
              <a:sym typeface="Arial"/>
            </a:endParaRPr>
          </a:p>
        </p:txBody>
      </p:sp>
      <p:pic>
        <p:nvPicPr>
          <p:cNvPr id="2953" name="Google Shape;2953;gf341cad18c_0_186"/>
          <p:cNvPicPr preferRelativeResize="0"/>
          <p:nvPr/>
        </p:nvPicPr>
        <p:blipFill rotWithShape="1">
          <a:blip r:embed="rId4">
            <a:alphaModFix/>
          </a:blip>
          <a:srcRect b="866"/>
          <a:stretch/>
        </p:blipFill>
        <p:spPr>
          <a:xfrm>
            <a:off x="4589064" y="894169"/>
            <a:ext cx="3307654" cy="2596882"/>
          </a:xfrm>
          <a:prstGeom prst="rect">
            <a:avLst/>
          </a:prstGeom>
          <a:noFill/>
          <a:ln>
            <a:noFill/>
          </a:ln>
          <a:effectLst>
            <a:outerShdw blurRad="292100" dist="139700" dir="2700000" algn="tl" rotWithShape="0">
              <a:srgbClr val="333333">
                <a:alpha val="64705"/>
              </a:srgbClr>
            </a:outerShdw>
          </a:effectLst>
        </p:spPr>
      </p:pic>
      <p:sp>
        <p:nvSpPr>
          <p:cNvPr id="2954" name="Google Shape;2954;gf341cad18c_0_186"/>
          <p:cNvSpPr/>
          <p:nvPr/>
        </p:nvSpPr>
        <p:spPr>
          <a:xfrm>
            <a:off x="7697116" y="2068522"/>
            <a:ext cx="807493" cy="367827"/>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pic>
        <p:nvPicPr>
          <p:cNvPr id="2955" name="Google Shape;2955;gf341cad18c_0_186"/>
          <p:cNvPicPr preferRelativeResize="0"/>
          <p:nvPr/>
        </p:nvPicPr>
        <p:blipFill rotWithShape="1">
          <a:blip r:embed="rId5">
            <a:alphaModFix/>
          </a:blip>
          <a:srcRect/>
          <a:stretch/>
        </p:blipFill>
        <p:spPr>
          <a:xfrm>
            <a:off x="248637" y="894169"/>
            <a:ext cx="4046647" cy="2596882"/>
          </a:xfrm>
          <a:prstGeom prst="rect">
            <a:avLst/>
          </a:prstGeom>
          <a:noFill/>
          <a:ln>
            <a:noFill/>
          </a:ln>
          <a:effectLst>
            <a:outerShdw blurRad="292100" dist="139700" dir="2700000" algn="tl" rotWithShape="0">
              <a:srgbClr val="333333">
                <a:alpha val="64705"/>
              </a:srgbClr>
            </a:outerShdw>
          </a:effectLst>
        </p:spPr>
      </p:pic>
      <p:sp>
        <p:nvSpPr>
          <p:cNvPr id="2956" name="Google Shape;2956;gf341cad18c_0_186"/>
          <p:cNvSpPr/>
          <p:nvPr/>
        </p:nvSpPr>
        <p:spPr>
          <a:xfrm>
            <a:off x="4185317" y="2068522"/>
            <a:ext cx="807493" cy="367827"/>
          </a:xfrm>
          <a:prstGeom prst="rightArrow">
            <a:avLst>
              <a:gd name="adj1" fmla="val 50000"/>
              <a:gd name="adj2" fmla="val 50000"/>
            </a:avLst>
          </a:prstGeom>
          <a:gradFill>
            <a:gsLst>
              <a:gs pos="0">
                <a:srgbClr val="0087FF"/>
              </a:gs>
              <a:gs pos="100000">
                <a:srgbClr val="6BAD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2957" name="Google Shape;2957;gf341cad18c_0_186"/>
          <p:cNvSpPr txBox="1"/>
          <p:nvPr/>
        </p:nvSpPr>
        <p:spPr>
          <a:xfrm>
            <a:off x="8231965" y="3429000"/>
            <a:ext cx="3113929" cy="1264418"/>
          </a:xfrm>
          <a:prstGeom prst="rect">
            <a:avLst/>
          </a:prstGeom>
          <a:noFill/>
          <a:ln>
            <a:noFill/>
          </a:ln>
        </p:spPr>
        <p:txBody>
          <a:bodyPr spcFirstLastPara="1" wrap="square" lIns="91425" tIns="91425" rIns="91425" bIns="91425" anchor="t" anchorCtr="0">
            <a:spAutoFit/>
          </a:bodyPr>
          <a:lstStyle/>
          <a:p>
            <a:pPr marL="231775" marR="0" lvl="0" indent="-231775" algn="l" rtl="0">
              <a:lnSpc>
                <a:spcPct val="110000"/>
              </a:lnSpc>
              <a:spcBef>
                <a:spcPts val="500"/>
              </a:spcBef>
              <a:spcAft>
                <a:spcPts val="0"/>
              </a:spcAft>
              <a:buClr>
                <a:srgbClr val="5C5F61"/>
              </a:buClr>
              <a:buSzPts val="1700"/>
              <a:buFont typeface="Arial"/>
              <a:buNone/>
              <a:defRPr sz="1500">
                <a:solidFill>
                  <a:srgbClr val="5C5F61"/>
                </a:solidFill>
                <a:latin typeface="Arial"/>
                <a:ea typeface="Arial"/>
                <a:cs typeface="Arial"/>
                <a:sym typeface="Arial"/>
              </a:defRPr>
            </a:pPr>
            <a:r>
              <a:t>6. Orientation et diagnostic après le dépistage et soins fournis, ainsi que suivi et évaluation (Module 5).</a:t>
            </a:r>
            <a:endParaRPr b="0" i="0" u="none" strike="noStrike" cap="none">
              <a:solidFill>
                <a:srgbClr val="5C5F6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1"/>
        <p:cNvGrpSpPr/>
        <p:nvPr/>
      </p:nvGrpSpPr>
      <p:grpSpPr>
        <a:xfrm>
          <a:off x="0" y="0"/>
          <a:ext cx="0" cy="0"/>
          <a:chOff x="0" y="0"/>
          <a:chExt cx="0" cy="0"/>
        </a:xfrm>
      </p:grpSpPr>
      <p:sp>
        <p:nvSpPr>
          <p:cNvPr id="2962" name="Google Shape;2962;gf89b4ba6a1_0_113"/>
          <p:cNvSpPr txBox="1">
            <a:spLocks noGrp="1"/>
          </p:cNvSpPr>
          <p:nvPr>
            <p:ph type="title"/>
          </p:nvPr>
        </p:nvSpPr>
        <p:spPr>
          <a:xfrm>
            <a:off x="4704522" y="3730486"/>
            <a:ext cx="7341703" cy="642913"/>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defRPr>
                <a:solidFill>
                  <a:schemeClr val="lt1"/>
                </a:solidFill>
              </a:defRPr>
            </a:pPr>
            <a:r>
              <a:t>CONSIDÉRATIONS SUR LA</a:t>
            </a:r>
            <a:r>
              <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MISE EN ŒUVRE</a:t>
            </a: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6"/>
        <p:cNvGrpSpPr/>
        <p:nvPr/>
      </p:nvGrpSpPr>
      <p:grpSpPr>
        <a:xfrm>
          <a:off x="0" y="0"/>
          <a:ext cx="0" cy="0"/>
          <a:chOff x="0" y="0"/>
          <a:chExt cx="0" cy="0"/>
        </a:xfrm>
      </p:grpSpPr>
      <p:sp>
        <p:nvSpPr>
          <p:cNvPr id="2967" name="Google Shape;2967;gf7e3947c3d_0_7054"/>
          <p:cNvSpPr txBox="1">
            <a:spLocks noGrp="1"/>
          </p:cNvSpPr>
          <p:nvPr>
            <p:ph type="body" idx="1"/>
          </p:nvPr>
        </p:nvSpPr>
        <p:spPr>
          <a:xfrm>
            <a:off x="1082212" y="1028706"/>
            <a:ext cx="10591500" cy="5259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dk1"/>
              </a:buClr>
              <a:buSzPts val="1100"/>
              <a:buFont typeface="Arial"/>
              <a:buNone/>
              <a:defRPr sz="1800">
                <a:solidFill>
                  <a:schemeClr val="dk1"/>
                </a:solidFill>
              </a:defRPr>
            </a:pPr>
            <a:r>
              <a:rPr sz="1600"/>
              <a:t>En raison de la capacité limitée de la batterie et des options de charge, les système de radiographie ultra-portables peuvent ne pas convenir aux réglages à haut débit sans alimentation sur le terrain. </a:t>
            </a:r>
            <a:endParaRPr sz="1600">
              <a:solidFill>
                <a:schemeClr val="dk1"/>
              </a:solidFill>
            </a:endParaRPr>
          </a:p>
          <a:p>
            <a:pPr marL="0" lvl="0" indent="0" algn="just" rtl="0">
              <a:lnSpc>
                <a:spcPct val="107000"/>
              </a:lnSpc>
              <a:spcBef>
                <a:spcPts val="0"/>
              </a:spcBef>
              <a:spcAft>
                <a:spcPts val="0"/>
              </a:spcAft>
              <a:buClr>
                <a:schemeClr val="dk1"/>
              </a:buClr>
              <a:buSzPts val="1100"/>
              <a:buFont typeface="Arial"/>
              <a:buNone/>
            </a:pPr>
            <a:endParaRPr sz="1600">
              <a:solidFill>
                <a:srgbClr val="303030"/>
              </a:solidFill>
            </a:endParaRPr>
          </a:p>
          <a:p>
            <a:pPr marL="0" lvl="0" indent="0" algn="l" rtl="0">
              <a:lnSpc>
                <a:spcPct val="100000"/>
              </a:lnSpc>
              <a:spcBef>
                <a:spcPts val="0"/>
              </a:spcBef>
              <a:spcAft>
                <a:spcPts val="0"/>
              </a:spcAft>
              <a:buClr>
                <a:srgbClr val="5C5F61"/>
              </a:buClr>
              <a:buSzPts val="1800"/>
              <a:buNone/>
              <a:defRPr sz="1700">
                <a:solidFill>
                  <a:srgbClr val="303030"/>
                </a:solidFill>
              </a:defRPr>
            </a:pPr>
            <a:r>
              <a:rPr sz="1600"/>
              <a:t>L’ensemble du système Delft Light est doté de </a:t>
            </a:r>
            <a:r>
              <a:rPr sz="1600" b="1"/>
              <a:t>batteries intégrées</a:t>
            </a:r>
            <a:r>
              <a:rPr sz="1600"/>
              <a:t>, ce qui lui permet de fonctionner dans le cadre du dépistage sans nécessité d’être branché à l’alimentation secteur.</a:t>
            </a:r>
            <a:endParaRPr sz="1600">
              <a:solidFill>
                <a:srgbClr val="303030"/>
              </a:solidFill>
            </a:endParaRPr>
          </a:p>
          <a:p>
            <a:pPr marL="0" lvl="0" indent="0" algn="l" rtl="0">
              <a:lnSpc>
                <a:spcPct val="100000"/>
              </a:lnSpc>
              <a:spcBef>
                <a:spcPts val="600"/>
              </a:spcBef>
              <a:spcAft>
                <a:spcPts val="0"/>
              </a:spcAft>
              <a:buSzPts val="3200"/>
              <a:buNone/>
              <a:defRPr sz="1700">
                <a:solidFill>
                  <a:srgbClr val="303030"/>
                </a:solidFill>
              </a:defRPr>
            </a:pPr>
            <a:r>
              <a:rPr sz="1600"/>
              <a:t>Les exigences de charge du système sont les suivantes :</a:t>
            </a:r>
            <a:endParaRPr sz="1600">
              <a:solidFill>
                <a:srgbClr val="303030"/>
              </a:solidFill>
            </a:endParaRPr>
          </a:p>
        </p:txBody>
      </p:sp>
      <p:sp>
        <p:nvSpPr>
          <p:cNvPr id="2968" name="Google Shape;2968;gf7e3947c3d_0_7054"/>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solidFill>
                  <a:srgbClr val="5C5F61"/>
                </a:solidFill>
              </a:defRPr>
            </a:pPr>
            <a:r>
              <a:rPr sz="3200"/>
              <a:t>Électricité et alimentation </a:t>
            </a:r>
            <a:endParaRPr sz="3200">
              <a:solidFill>
                <a:srgbClr val="5C5F61"/>
              </a:solidFill>
            </a:endParaRPr>
          </a:p>
        </p:txBody>
      </p:sp>
      <p:graphicFrame>
        <p:nvGraphicFramePr>
          <p:cNvPr id="2969" name="Google Shape;2969;gf7e3947c3d_0_7054"/>
          <p:cNvGraphicFramePr/>
          <p:nvPr>
            <p:extLst>
              <p:ext uri="{D42A27DB-BD31-4B8C-83A1-F6EECF244321}">
                <p14:modId xmlns:p14="http://schemas.microsoft.com/office/powerpoint/2010/main" val="1370726967"/>
              </p:ext>
            </p:extLst>
          </p:nvPr>
        </p:nvGraphicFramePr>
        <p:xfrm>
          <a:off x="1196700" y="2943513"/>
          <a:ext cx="9354100" cy="3406935"/>
        </p:xfrm>
        <a:graphic>
          <a:graphicData uri="http://schemas.openxmlformats.org/drawingml/2006/table">
            <a:tbl>
              <a:tblPr>
                <a:noFill/>
                <a:tableStyleId>{6FAE7180-22F1-498B-9DFC-41573625E633}</a:tableStyleId>
              </a:tblPr>
              <a:tblGrid>
                <a:gridCol w="1254750">
                  <a:extLst>
                    <a:ext uri="{9D8B030D-6E8A-4147-A177-3AD203B41FA5}">
                      <a16:colId xmlns:a16="http://schemas.microsoft.com/office/drawing/2014/main" val="20000"/>
                    </a:ext>
                  </a:extLst>
                </a:gridCol>
                <a:gridCol w="8099350">
                  <a:extLst>
                    <a:ext uri="{9D8B030D-6E8A-4147-A177-3AD203B41FA5}">
                      <a16:colId xmlns:a16="http://schemas.microsoft.com/office/drawing/2014/main" val="20001"/>
                    </a:ext>
                  </a:extLst>
                </a:gridCol>
              </a:tblGrid>
              <a:tr h="1476225">
                <a:tc>
                  <a:txBody>
                    <a:bodyPr/>
                    <a:lstStyle/>
                    <a:p>
                      <a:pPr marL="0" marR="0" lvl="0" indent="0" algn="l" rtl="0">
                        <a:lnSpc>
                          <a:spcPct val="100000"/>
                        </a:lnSpc>
                        <a:spcBef>
                          <a:spcPts val="0"/>
                        </a:spcBef>
                        <a:spcAft>
                          <a:spcPts val="0"/>
                        </a:spcAft>
                        <a:buClr>
                          <a:srgbClr val="000000"/>
                        </a:buClr>
                        <a:buSzPts val="1700"/>
                        <a:buFont typeface="Arial"/>
                        <a:buNone/>
                        <a:defRPr sz="1700" b="1"/>
                      </a:pPr>
                      <a:r>
                        <a:rPr sz="1600" dirty="0"/>
                        <a:t>Batterie du </a:t>
                      </a:r>
                      <a:r>
                        <a:rPr sz="1600" dirty="0" err="1"/>
                        <a:t>générateur</a:t>
                      </a:r>
                      <a:endParaRPr sz="1600" b="1"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BDFF9"/>
                    </a:solidFill>
                  </a:tcPr>
                </a:tc>
                <a:tc>
                  <a:txBody>
                    <a:bodyPr/>
                    <a:lstStyle/>
                    <a:p>
                      <a:pPr marL="0" marR="0" lvl="0" indent="0" algn="l" rtl="0">
                        <a:lnSpc>
                          <a:spcPct val="100000"/>
                        </a:lnSpc>
                        <a:spcBef>
                          <a:spcPts val="0"/>
                        </a:spcBef>
                        <a:spcAft>
                          <a:spcPts val="0"/>
                        </a:spcAft>
                        <a:buClr>
                          <a:srgbClr val="000000"/>
                        </a:buClr>
                        <a:buSzPts val="1700"/>
                        <a:buFont typeface="Arial"/>
                        <a:buNone/>
                        <a:defRPr sz="1700"/>
                      </a:pPr>
                      <a:r>
                        <a:rPr sz="1600"/>
                        <a:t>Capable d’environ 200 expositions. </a:t>
                      </a:r>
                      <a:br>
                        <a:rPr lang="en-US" sz="1600" u="none" strike="noStrike" cap="none"/>
                      </a:br>
                      <a:r>
                        <a:rPr sz="1600"/>
                        <a:t>Le chargement prend environ 4 heures. </a:t>
                      </a:r>
                      <a:endParaRPr sz="1600" u="none" strike="noStrike" cap="none"/>
                    </a:p>
                    <a:p>
                      <a:pPr marL="0" marR="0" lvl="0" indent="0" algn="l" rtl="0">
                        <a:lnSpc>
                          <a:spcPct val="107000"/>
                        </a:lnSpc>
                        <a:spcBef>
                          <a:spcPts val="800"/>
                        </a:spcBef>
                        <a:spcAft>
                          <a:spcPts val="0"/>
                        </a:spcAft>
                        <a:buClr>
                          <a:srgbClr val="000000"/>
                        </a:buClr>
                        <a:buSzPts val="1600"/>
                        <a:buFont typeface="Arial"/>
                        <a:buNone/>
                        <a:defRPr sz="1600"/>
                      </a:pPr>
                      <a:r>
                        <a:rPr sz="1400" b="1">
                          <a:solidFill>
                            <a:srgbClr val="0785F2"/>
                          </a:solidFill>
                        </a:rPr>
                        <a:t>Note : </a:t>
                      </a:r>
                      <a:r>
                        <a:rPr sz="1400">
                          <a:solidFill>
                            <a:schemeClr val="dk1"/>
                          </a:solidFill>
                        </a:rPr>
                        <a:t>la batterie doit être </a:t>
                      </a:r>
                      <a:r>
                        <a:rPr sz="1400" b="1">
                          <a:solidFill>
                            <a:schemeClr val="dk1"/>
                          </a:solidFill>
                        </a:rPr>
                        <a:t>retirée du tube pour être chargée</a:t>
                      </a:r>
                      <a:r>
                        <a:rPr sz="1400">
                          <a:solidFill>
                            <a:schemeClr val="dk1"/>
                          </a:solidFill>
                        </a:rPr>
                        <a:t> et insérée dans le chargeur du générateur. Cela signifie que le générateur de rayons X </a:t>
                      </a:r>
                      <a:r>
                        <a:rPr sz="1400" b="1">
                          <a:solidFill>
                            <a:schemeClr val="dk1"/>
                          </a:solidFill>
                        </a:rPr>
                        <a:t>ne peut pas être chargé et utilisé</a:t>
                      </a:r>
                      <a:r>
                        <a:rPr sz="1400">
                          <a:solidFill>
                            <a:schemeClr val="dk1"/>
                          </a:solidFill>
                        </a:rPr>
                        <a:t> en même temps. </a:t>
                      </a:r>
                      <a:endParaRPr sz="1600"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905950">
                <a:tc>
                  <a:txBody>
                    <a:bodyPr/>
                    <a:lstStyle/>
                    <a:p>
                      <a:pPr marL="0" marR="0" lvl="0" indent="0" algn="l" rtl="0">
                        <a:lnSpc>
                          <a:spcPct val="100000"/>
                        </a:lnSpc>
                        <a:spcBef>
                          <a:spcPts val="0"/>
                        </a:spcBef>
                        <a:spcAft>
                          <a:spcPts val="0"/>
                        </a:spcAft>
                        <a:buClr>
                          <a:srgbClr val="000000"/>
                        </a:buClr>
                        <a:buSzPts val="1700"/>
                        <a:buFont typeface="Arial"/>
                        <a:buNone/>
                        <a:defRPr sz="1700" b="1"/>
                      </a:pPr>
                      <a:r>
                        <a:rPr sz="1600" dirty="0" err="1"/>
                        <a:t>Détecteur</a:t>
                      </a:r>
                      <a:r>
                        <a:rPr sz="1600" dirty="0"/>
                        <a:t> de batterie</a:t>
                      </a:r>
                      <a:endParaRPr sz="1600" b="1"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BDFF9"/>
                    </a:solidFill>
                  </a:tcPr>
                </a:tc>
                <a:tc>
                  <a:txBody>
                    <a:bodyPr/>
                    <a:lstStyle/>
                    <a:p>
                      <a:pPr marL="0" marR="0" lvl="0" indent="0" algn="l" rtl="0">
                        <a:lnSpc>
                          <a:spcPct val="100000"/>
                        </a:lnSpc>
                        <a:spcBef>
                          <a:spcPts val="0"/>
                        </a:spcBef>
                        <a:spcAft>
                          <a:spcPts val="0"/>
                        </a:spcAft>
                        <a:buClr>
                          <a:srgbClr val="000000"/>
                        </a:buClr>
                        <a:buSzPts val="1700"/>
                        <a:buFont typeface="Arial"/>
                        <a:buNone/>
                        <a:defRPr sz="1700"/>
                      </a:pPr>
                      <a:r>
                        <a:rPr sz="1600" dirty="0"/>
                        <a:t>Capable </a:t>
                      </a:r>
                      <a:r>
                        <a:rPr sz="1600" dirty="0" err="1"/>
                        <a:t>d’environ</a:t>
                      </a:r>
                      <a:r>
                        <a:rPr sz="1600" dirty="0"/>
                        <a:t> 100 expositions par jeu de 2 batteries. </a:t>
                      </a:r>
                    </a:p>
                    <a:p>
                      <a:pPr marL="0" marR="0" lvl="0" indent="0" algn="l" rtl="0">
                        <a:lnSpc>
                          <a:spcPct val="100000"/>
                        </a:lnSpc>
                        <a:spcBef>
                          <a:spcPts val="0"/>
                        </a:spcBef>
                        <a:spcAft>
                          <a:spcPts val="0"/>
                        </a:spcAft>
                        <a:buClr>
                          <a:srgbClr val="000000"/>
                        </a:buClr>
                        <a:buSzPts val="1700"/>
                        <a:buFont typeface="Arial"/>
                        <a:buNone/>
                        <a:defRPr sz="1700"/>
                      </a:pPr>
                      <a:r>
                        <a:rPr sz="1600" dirty="0"/>
                        <a:t>Un </a:t>
                      </a:r>
                      <a:r>
                        <a:rPr sz="1600" dirty="0" err="1"/>
                        <a:t>deuxième</a:t>
                      </a:r>
                      <a:r>
                        <a:rPr sz="1600" dirty="0"/>
                        <a:t> jeu de batteries </a:t>
                      </a:r>
                      <a:r>
                        <a:rPr sz="1600" dirty="0" err="1"/>
                        <a:t>signifie</a:t>
                      </a:r>
                      <a:r>
                        <a:rPr sz="1600" dirty="0"/>
                        <a:t> que </a:t>
                      </a:r>
                      <a:r>
                        <a:rPr sz="1600" dirty="0" err="1"/>
                        <a:t>jusqu’à</a:t>
                      </a:r>
                      <a:r>
                        <a:rPr sz="1600" dirty="0"/>
                        <a:t> 200 expositions </a:t>
                      </a:r>
                      <a:r>
                        <a:rPr sz="1600" dirty="0" err="1"/>
                        <a:t>sont</a:t>
                      </a:r>
                      <a:r>
                        <a:rPr sz="1600" dirty="0"/>
                        <a:t> possibles.</a:t>
                      </a:r>
                      <a:endParaRPr sz="1600" u="none" strike="noStrike" cap="none" dirty="0"/>
                    </a:p>
                    <a:p>
                      <a:pPr marL="0" marR="0" lvl="0" indent="0" algn="l" rtl="0">
                        <a:lnSpc>
                          <a:spcPct val="100000"/>
                        </a:lnSpc>
                        <a:spcBef>
                          <a:spcPts val="0"/>
                        </a:spcBef>
                        <a:spcAft>
                          <a:spcPts val="0"/>
                        </a:spcAft>
                        <a:buClr>
                          <a:srgbClr val="000000"/>
                        </a:buClr>
                        <a:buSzPts val="1700"/>
                        <a:buFont typeface="Arial"/>
                        <a:buNone/>
                        <a:defRPr sz="1700"/>
                      </a:pPr>
                      <a:r>
                        <a:rPr sz="1600" dirty="0"/>
                        <a:t>Le </a:t>
                      </a:r>
                      <a:r>
                        <a:rPr sz="1600" dirty="0" err="1"/>
                        <a:t>chargement</a:t>
                      </a:r>
                      <a:r>
                        <a:rPr sz="1600" dirty="0"/>
                        <a:t> </a:t>
                      </a:r>
                      <a:r>
                        <a:rPr sz="1600" dirty="0" err="1"/>
                        <a:t>prend</a:t>
                      </a:r>
                      <a:r>
                        <a:rPr sz="1600" dirty="0"/>
                        <a:t> environ 2,5 </a:t>
                      </a:r>
                      <a:r>
                        <a:rPr sz="1600" dirty="0" err="1"/>
                        <a:t>heures</a:t>
                      </a:r>
                      <a:r>
                        <a:rPr sz="1600" dirty="0"/>
                        <a:t>. </a:t>
                      </a:r>
                      <a:endParaRPr sz="1600" u="none" strike="noStrike" cap="none" dirty="0"/>
                    </a:p>
                    <a:p>
                      <a:pPr marL="0" marR="0" lvl="0" indent="0" algn="l" rtl="0">
                        <a:lnSpc>
                          <a:spcPct val="100000"/>
                        </a:lnSpc>
                        <a:spcBef>
                          <a:spcPts val="0"/>
                        </a:spcBef>
                        <a:spcAft>
                          <a:spcPts val="0"/>
                        </a:spcAft>
                        <a:buClr>
                          <a:srgbClr val="000000"/>
                        </a:buClr>
                        <a:buSzPts val="1700"/>
                        <a:buFont typeface="Arial"/>
                        <a:buNone/>
                      </a:pPr>
                      <a:endParaRPr sz="1600"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772500">
                <a:tc>
                  <a:txBody>
                    <a:bodyPr/>
                    <a:lstStyle/>
                    <a:p>
                      <a:pPr marL="0" marR="0" lvl="0" indent="0" algn="l" rtl="0">
                        <a:lnSpc>
                          <a:spcPct val="100000"/>
                        </a:lnSpc>
                        <a:spcBef>
                          <a:spcPts val="0"/>
                        </a:spcBef>
                        <a:spcAft>
                          <a:spcPts val="0"/>
                        </a:spcAft>
                        <a:buClr>
                          <a:srgbClr val="000000"/>
                        </a:buClr>
                        <a:buSzPts val="1700"/>
                        <a:buFont typeface="Arial"/>
                        <a:buNone/>
                        <a:defRPr sz="1700" b="1"/>
                      </a:pPr>
                      <a:r>
                        <a:rPr sz="1600"/>
                        <a:t>Boîtier CAD4TB</a:t>
                      </a:r>
                      <a:endParaRPr sz="1600" b="1" u="none" strike="noStrike" cap="none"/>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9BDFF9"/>
                    </a:solidFill>
                  </a:tcPr>
                </a:tc>
                <a:tc>
                  <a:txBody>
                    <a:bodyPr/>
                    <a:lstStyle/>
                    <a:p>
                      <a:pPr marL="0" marR="0" lvl="0" indent="0" algn="l" rtl="0">
                        <a:lnSpc>
                          <a:spcPct val="100000"/>
                        </a:lnSpc>
                        <a:spcBef>
                          <a:spcPts val="0"/>
                        </a:spcBef>
                        <a:spcAft>
                          <a:spcPts val="0"/>
                        </a:spcAft>
                        <a:buClr>
                          <a:srgbClr val="000000"/>
                        </a:buClr>
                        <a:buSzPts val="1700"/>
                        <a:buFont typeface="Arial"/>
                        <a:buNone/>
                        <a:defRPr sz="1700"/>
                      </a:pPr>
                      <a:r>
                        <a:rPr sz="1600" dirty="0"/>
                        <a:t>Pour </a:t>
                      </a:r>
                      <a:r>
                        <a:rPr sz="1600" dirty="0" err="1"/>
                        <a:t>fonctionner</a:t>
                      </a:r>
                      <a:r>
                        <a:rPr sz="1600" dirty="0"/>
                        <a:t>, le </a:t>
                      </a:r>
                      <a:r>
                        <a:rPr sz="1600" dirty="0" err="1"/>
                        <a:t>boîtier</a:t>
                      </a:r>
                      <a:r>
                        <a:rPr sz="1600" dirty="0"/>
                        <a:t> CAD4TB </a:t>
                      </a:r>
                      <a:r>
                        <a:rPr sz="1600" dirty="0" err="1"/>
                        <a:t>nécessite</a:t>
                      </a:r>
                      <a:r>
                        <a:rPr sz="1600" dirty="0"/>
                        <a:t> </a:t>
                      </a:r>
                      <a:r>
                        <a:rPr sz="1600" dirty="0" err="1"/>
                        <a:t>une</a:t>
                      </a:r>
                      <a:r>
                        <a:rPr sz="1600" dirty="0"/>
                        <a:t> </a:t>
                      </a:r>
                      <a:r>
                        <a:rPr sz="1600" dirty="0" err="1"/>
                        <a:t>connexion</a:t>
                      </a:r>
                      <a:r>
                        <a:rPr sz="1600" dirty="0"/>
                        <a:t> CA. Il </a:t>
                      </a:r>
                      <a:r>
                        <a:rPr sz="1600" b="1" dirty="0" err="1"/>
                        <a:t>n’est</a:t>
                      </a:r>
                      <a:r>
                        <a:rPr sz="1600" b="1" dirty="0"/>
                        <a:t> pas</a:t>
                      </a:r>
                      <a:r>
                        <a:rPr sz="1600" dirty="0"/>
                        <a:t> capable de stocker </a:t>
                      </a:r>
                      <a:r>
                        <a:rPr sz="1600" dirty="0" err="1"/>
                        <a:t>sa</a:t>
                      </a:r>
                      <a:r>
                        <a:rPr sz="1600" dirty="0"/>
                        <a:t> propre puissance.</a:t>
                      </a:r>
                      <a:endParaRPr sz="1600" u="none" strike="noStrike" cap="none" dirty="0"/>
                    </a:p>
                  </a:txBody>
                  <a:tcPr marL="91425" marR="91425" marT="91425" marB="91425">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970" name="Google Shape;2970;gf7e3947c3d_0_7054"/>
          <p:cNvSpPr txBox="1"/>
          <p:nvPr/>
        </p:nvSpPr>
        <p:spPr>
          <a:xfrm>
            <a:off x="1255475" y="6358175"/>
            <a:ext cx="1005990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b="0" i="0" u="none" strike="noStrike" cap="none">
              <a:solidFill>
                <a:srgbClr val="000000"/>
              </a:solidFill>
              <a:latin typeface="Arial"/>
              <a:ea typeface="Arial"/>
              <a:cs typeface="Arial"/>
              <a:sym typeface="Arial"/>
            </a:endParaRPr>
          </a:p>
        </p:txBody>
      </p:sp>
      <p:pic>
        <p:nvPicPr>
          <p:cNvPr id="2971" name="Google Shape;2971;gf7e3947c3d_0_7054"/>
          <p:cNvPicPr preferRelativeResize="0"/>
          <p:nvPr/>
        </p:nvPicPr>
        <p:blipFill rotWithShape="1">
          <a:blip r:embed="rId3">
            <a:alphaModFix/>
          </a:blip>
          <a:srcRect t="15205" b="-3966"/>
          <a:stretch/>
        </p:blipFill>
        <p:spPr>
          <a:xfrm>
            <a:off x="8660038" y="4514346"/>
            <a:ext cx="2005250" cy="1556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5"/>
        <p:cNvGrpSpPr/>
        <p:nvPr/>
      </p:nvGrpSpPr>
      <p:grpSpPr>
        <a:xfrm>
          <a:off x="0" y="0"/>
          <a:ext cx="0" cy="0"/>
          <a:chOff x="0" y="0"/>
          <a:chExt cx="0" cy="0"/>
        </a:xfrm>
      </p:grpSpPr>
      <p:sp>
        <p:nvSpPr>
          <p:cNvPr id="2976" name="Google Shape;2976;gf7e3947c3d_1_1"/>
          <p:cNvSpPr/>
          <p:nvPr/>
        </p:nvSpPr>
        <p:spPr>
          <a:xfrm>
            <a:off x="1167950" y="1768525"/>
            <a:ext cx="9411600" cy="3496800"/>
          </a:xfrm>
          <a:prstGeom prst="rect">
            <a:avLst/>
          </a:prstGeom>
          <a:solidFill>
            <a:srgbClr val="DCF4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2977" name="Google Shape;2977;gf7e3947c3d_1_1"/>
          <p:cNvSpPr txBox="1">
            <a:spLocks noGrp="1"/>
          </p:cNvSpPr>
          <p:nvPr>
            <p:ph type="body" idx="1"/>
          </p:nvPr>
        </p:nvSpPr>
        <p:spPr>
          <a:xfrm>
            <a:off x="1086325" y="1031625"/>
            <a:ext cx="10059900" cy="864000"/>
          </a:xfrm>
          <a:prstGeom prst="rect">
            <a:avLst/>
          </a:prstGeom>
          <a:noFill/>
          <a:ln>
            <a:noFill/>
          </a:ln>
        </p:spPr>
        <p:txBody>
          <a:bodyPr spcFirstLastPara="1" wrap="square" lIns="0" tIns="45700" rIns="0" bIns="45700" anchor="t" anchorCtr="0">
            <a:noAutofit/>
          </a:bodyPr>
          <a:lstStyle/>
          <a:p>
            <a:pPr marL="0" lvl="0" indent="0" algn="l" rtl="0">
              <a:lnSpc>
                <a:spcPct val="107000"/>
              </a:lnSpc>
              <a:spcBef>
                <a:spcPts val="0"/>
              </a:spcBef>
              <a:spcAft>
                <a:spcPts val="0"/>
              </a:spcAft>
              <a:buClr>
                <a:schemeClr val="dk1"/>
              </a:buClr>
              <a:buSzPts val="1100"/>
              <a:buFont typeface="Arial"/>
              <a:buNone/>
              <a:defRPr sz="1700">
                <a:solidFill>
                  <a:schemeClr val="dk1"/>
                </a:solidFill>
              </a:defRPr>
            </a:pPr>
            <a:r>
              <a:rPr sz="1400"/>
              <a:t>Si les agents de mise en œuvre prévoient de déployer les systèmes pour un débit élevé dans un environnement hors réseau, les sources d’alimentation externes sont essentielles pour assurer un fonctionnement continu. </a:t>
            </a:r>
            <a:endParaRPr sz="1400">
              <a:solidFill>
                <a:schemeClr val="dk1"/>
              </a:solidFill>
            </a:endParaRPr>
          </a:p>
          <a:p>
            <a:pPr marL="0" lvl="0" indent="0" algn="just" rtl="0">
              <a:lnSpc>
                <a:spcPct val="107000"/>
              </a:lnSpc>
              <a:spcBef>
                <a:spcPts val="800"/>
              </a:spcBef>
              <a:spcAft>
                <a:spcPts val="0"/>
              </a:spcAft>
              <a:buSzPts val="3200"/>
              <a:buNone/>
            </a:pPr>
            <a:endParaRPr sz="1200">
              <a:solidFill>
                <a:schemeClr val="dk1"/>
              </a:solidFill>
            </a:endParaRPr>
          </a:p>
          <a:p>
            <a:pPr marL="0" lvl="0" indent="0" algn="just" rtl="0">
              <a:lnSpc>
                <a:spcPct val="107000"/>
              </a:lnSpc>
              <a:spcBef>
                <a:spcPts val="0"/>
              </a:spcBef>
              <a:spcAft>
                <a:spcPts val="0"/>
              </a:spcAft>
              <a:buClr>
                <a:schemeClr val="dk1"/>
              </a:buClr>
              <a:buSzPts val="3200"/>
              <a:buFont typeface="Arial"/>
              <a:buNone/>
            </a:pPr>
            <a:endParaRPr sz="1200">
              <a:solidFill>
                <a:schemeClr val="dk1"/>
              </a:solidFill>
            </a:endParaRPr>
          </a:p>
        </p:txBody>
      </p:sp>
      <p:sp>
        <p:nvSpPr>
          <p:cNvPr id="2978" name="Google Shape;2978;gf7e3947c3d_1_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2800"/>
              <a:t>Électricité et alimentation </a:t>
            </a:r>
          </a:p>
        </p:txBody>
      </p:sp>
      <p:pic>
        <p:nvPicPr>
          <p:cNvPr id="2979" name="Google Shape;2979;gf7e3947c3d_1_1" descr="A picture containing white, light  Description automatically generated"/>
          <p:cNvPicPr preferRelativeResize="0"/>
          <p:nvPr/>
        </p:nvPicPr>
        <p:blipFill rotWithShape="1">
          <a:blip r:embed="rId3">
            <a:alphaModFix/>
          </a:blip>
          <a:srcRect/>
          <a:stretch/>
        </p:blipFill>
        <p:spPr>
          <a:xfrm>
            <a:off x="908650" y="3372024"/>
            <a:ext cx="1893300" cy="1893300"/>
          </a:xfrm>
          <a:prstGeom prst="rect">
            <a:avLst/>
          </a:prstGeom>
          <a:noFill/>
          <a:ln>
            <a:noFill/>
          </a:ln>
        </p:spPr>
      </p:pic>
      <p:sp>
        <p:nvSpPr>
          <p:cNvPr id="2980" name="Google Shape;2980;gf7e3947c3d_1_1"/>
          <p:cNvSpPr txBox="1"/>
          <p:nvPr/>
        </p:nvSpPr>
        <p:spPr>
          <a:xfrm>
            <a:off x="1895750" y="3266375"/>
            <a:ext cx="8683800" cy="1892796"/>
          </a:xfrm>
          <a:prstGeom prst="rect">
            <a:avLst/>
          </a:prstGeom>
          <a:noFill/>
          <a:ln>
            <a:noFill/>
          </a:ln>
        </p:spPr>
        <p:txBody>
          <a:bodyPr spcFirstLastPara="1" wrap="square" lIns="91425" tIns="91425" rIns="91425" bIns="91425" anchor="t" anchorCtr="0">
            <a:spAutoFit/>
          </a:bodyPr>
          <a:lstStyle/>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a:t>La banque d’alimentation du panneau solaire met </a:t>
            </a:r>
            <a:r>
              <a:rPr sz="1300" b="1"/>
              <a:t>16 heures à charger complètement en plein soleil.</a:t>
            </a:r>
            <a:endParaRPr sz="1300" b="1" i="0" u="none" strike="noStrike" cap="none">
              <a:solidFill>
                <a:srgbClr val="5C5F61"/>
              </a:solidFill>
              <a:latin typeface="Arial"/>
              <a:ea typeface="Arial"/>
              <a:cs typeface="Arial"/>
              <a:sym typeface="Arial"/>
            </a:endParaRPr>
          </a:p>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a:t>Certaines difficultés ont été rencontrées par les premiers utilisateurs utilisant le panneau solaire en raison des difficultés et des déficiences du chargement par la lumière solaire. </a:t>
            </a:r>
            <a:endParaRPr sz="1300" b="0" i="0" u="none" strike="noStrike" cap="none">
              <a:solidFill>
                <a:srgbClr val="5C5F61"/>
              </a:solidFill>
              <a:latin typeface="Arial"/>
              <a:ea typeface="Arial"/>
              <a:cs typeface="Arial"/>
              <a:sym typeface="Arial"/>
            </a:endParaRPr>
          </a:p>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a:t>En alternative, la banque d’alimentation du panneau solaire peut être chargée par le biais du réseau électrique en </a:t>
            </a:r>
            <a:r>
              <a:rPr sz="1300" b="1"/>
              <a:t>environ 2,5 heures.  </a:t>
            </a:r>
            <a:endParaRPr sz="1300" b="1" i="0" u="none" strike="noStrike" cap="none">
              <a:solidFill>
                <a:srgbClr val="5C5F61"/>
              </a:solidFill>
              <a:latin typeface="Arial"/>
              <a:ea typeface="Arial"/>
              <a:cs typeface="Arial"/>
              <a:sym typeface="Arial"/>
            </a:endParaRPr>
          </a:p>
          <a:p>
            <a:pPr marL="914400" marR="0" lvl="1" indent="-330200" algn="l" rtl="0">
              <a:lnSpc>
                <a:spcPct val="100000"/>
              </a:lnSpc>
              <a:spcBef>
                <a:spcPts val="600"/>
              </a:spcBef>
              <a:spcAft>
                <a:spcPts val="0"/>
              </a:spcAft>
              <a:buClr>
                <a:srgbClr val="08884D"/>
              </a:buClr>
              <a:buSzPts val="1600"/>
              <a:buFont typeface="Arial"/>
              <a:buChar char="•"/>
              <a:defRPr sz="1600">
                <a:solidFill>
                  <a:srgbClr val="5C5F61"/>
                </a:solidFill>
                <a:latin typeface="Arial"/>
                <a:ea typeface="Arial"/>
                <a:cs typeface="Arial"/>
                <a:sym typeface="Arial"/>
              </a:defRPr>
            </a:pPr>
            <a:r>
              <a:rPr sz="1300"/>
              <a:t>Le chargement solaire n’est pas possible lorsque le système est en fonctionnement.</a:t>
            </a:r>
            <a:endParaRPr sz="1300" b="0" i="0" u="none" strike="noStrike" cap="none">
              <a:solidFill>
                <a:srgbClr val="5C5F61"/>
              </a:solidFill>
              <a:latin typeface="Arial"/>
              <a:ea typeface="Arial"/>
              <a:cs typeface="Arial"/>
              <a:sym typeface="Arial"/>
            </a:endParaRPr>
          </a:p>
        </p:txBody>
      </p:sp>
      <p:sp>
        <p:nvSpPr>
          <p:cNvPr id="2981" name="Google Shape;2981;gf7e3947c3d_1_1"/>
          <p:cNvSpPr txBox="1"/>
          <p:nvPr/>
        </p:nvSpPr>
        <p:spPr>
          <a:xfrm>
            <a:off x="1316325" y="2342975"/>
            <a:ext cx="9200400" cy="9386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1600"/>
              <a:buFont typeface="Arial"/>
              <a:buNone/>
              <a:defRPr sz="1600">
                <a:solidFill>
                  <a:srgbClr val="5C5F61"/>
                </a:solidFill>
                <a:latin typeface="Arial"/>
                <a:ea typeface="Arial"/>
                <a:cs typeface="Arial"/>
                <a:sym typeface="Arial"/>
              </a:defRPr>
            </a:pPr>
            <a:r>
              <a:rPr sz="1300" dirty="0"/>
              <a:t>Tous les </a:t>
            </a:r>
            <a:r>
              <a:rPr sz="1300" dirty="0" err="1"/>
              <a:t>composants</a:t>
            </a:r>
            <a:r>
              <a:rPr sz="1300" dirty="0"/>
              <a:t> du </a:t>
            </a:r>
            <a:r>
              <a:rPr sz="1300" dirty="0" err="1"/>
              <a:t>système</a:t>
            </a:r>
            <a:r>
              <a:rPr sz="1300" dirty="0"/>
              <a:t> (</a:t>
            </a:r>
            <a:r>
              <a:rPr sz="1300" dirty="0" err="1"/>
              <a:t>générateur</a:t>
            </a:r>
            <a:r>
              <a:rPr sz="1300" dirty="0"/>
              <a:t>, </a:t>
            </a:r>
            <a:r>
              <a:rPr sz="1300" dirty="0" err="1"/>
              <a:t>détecteur</a:t>
            </a:r>
            <a:r>
              <a:rPr sz="1300" dirty="0"/>
              <a:t>, station de travail et </a:t>
            </a:r>
            <a:r>
              <a:rPr sz="1300" dirty="0" err="1"/>
              <a:t>boîtier</a:t>
            </a:r>
            <a:r>
              <a:rPr sz="1300" dirty="0"/>
              <a:t> CAD4TB) </a:t>
            </a:r>
            <a:r>
              <a:rPr sz="1300" dirty="0" err="1"/>
              <a:t>peuvent</a:t>
            </a:r>
            <a:r>
              <a:rPr sz="1300" dirty="0"/>
              <a:t> </a:t>
            </a:r>
            <a:r>
              <a:rPr sz="1300" dirty="0" err="1"/>
              <a:t>être</a:t>
            </a:r>
            <a:r>
              <a:rPr sz="1300" dirty="0"/>
              <a:t> </a:t>
            </a:r>
            <a:r>
              <a:rPr sz="1300" dirty="0" err="1"/>
              <a:t>rechargés</a:t>
            </a:r>
            <a:r>
              <a:rPr sz="1300" dirty="0"/>
              <a:t> à </a:t>
            </a:r>
            <a:r>
              <a:rPr sz="1300" dirty="0" err="1"/>
              <a:t>partir</a:t>
            </a:r>
            <a:r>
              <a:rPr sz="1300" dirty="0"/>
              <a:t> d’un </a:t>
            </a:r>
            <a:r>
              <a:rPr sz="1300" dirty="0" err="1"/>
              <a:t>panneau</a:t>
            </a:r>
            <a:r>
              <a:rPr sz="1300" dirty="0"/>
              <a:t> </a:t>
            </a:r>
            <a:r>
              <a:rPr sz="1300" dirty="0" err="1"/>
              <a:t>solaire</a:t>
            </a:r>
            <a:r>
              <a:rPr sz="1300" dirty="0"/>
              <a:t> </a:t>
            </a:r>
            <a:r>
              <a:rPr sz="1300" dirty="0" err="1"/>
              <a:t>MobiSun</a:t>
            </a:r>
            <a:r>
              <a:rPr sz="1300" dirty="0"/>
              <a:t> portable et </a:t>
            </a:r>
            <a:r>
              <a:rPr sz="1300" dirty="0" err="1"/>
              <a:t>résistant</a:t>
            </a:r>
            <a:r>
              <a:rPr sz="1300" dirty="0"/>
              <a:t> à </a:t>
            </a:r>
            <a:r>
              <a:rPr sz="1300" dirty="0" err="1"/>
              <a:t>l’eau</a:t>
            </a:r>
            <a:r>
              <a:rPr sz="1300" dirty="0"/>
              <a:t> avec </a:t>
            </a:r>
            <a:r>
              <a:rPr sz="1300" dirty="0" err="1"/>
              <a:t>banque</a:t>
            </a:r>
            <a:r>
              <a:rPr sz="1300" dirty="0"/>
              <a:t> </a:t>
            </a:r>
            <a:r>
              <a:rPr sz="1300" dirty="0" err="1"/>
              <a:t>d’énergie</a:t>
            </a:r>
            <a:r>
              <a:rPr sz="1300" dirty="0"/>
              <a:t> </a:t>
            </a:r>
            <a:r>
              <a:rPr sz="1300" dirty="0" err="1"/>
              <a:t>intégrée</a:t>
            </a:r>
            <a:r>
              <a:rPr sz="1300" dirty="0"/>
              <a:t> dans des </a:t>
            </a:r>
            <a:r>
              <a:rPr sz="1300" dirty="0" err="1"/>
              <a:t>environnements</a:t>
            </a:r>
            <a:r>
              <a:rPr sz="1300" dirty="0"/>
              <a:t> sans </a:t>
            </a:r>
            <a:r>
              <a:rPr sz="1300" dirty="0" err="1"/>
              <a:t>accès</a:t>
            </a:r>
            <a:r>
              <a:rPr sz="1300" dirty="0"/>
              <a:t> à </a:t>
            </a:r>
            <a:r>
              <a:rPr sz="1300" dirty="0" err="1"/>
              <a:t>l’alimentation</a:t>
            </a:r>
            <a:r>
              <a:rPr sz="1300" dirty="0"/>
              <a:t> </a:t>
            </a:r>
            <a:r>
              <a:rPr sz="1300" dirty="0" err="1"/>
              <a:t>secteur</a:t>
            </a:r>
            <a:r>
              <a:rPr sz="1300" dirty="0"/>
              <a:t>.</a:t>
            </a:r>
            <a:endParaRPr sz="1300" b="0" i="0" u="none" strike="noStrike" cap="none" dirty="0">
              <a:solidFill>
                <a:srgbClr val="000000"/>
              </a:solidFill>
              <a:latin typeface="Arial"/>
              <a:ea typeface="Arial"/>
              <a:cs typeface="Arial"/>
              <a:sym typeface="Arial"/>
            </a:endParaRPr>
          </a:p>
        </p:txBody>
      </p:sp>
      <p:sp>
        <p:nvSpPr>
          <p:cNvPr id="2982" name="Google Shape;2982;gf7e3947c3d_1_1"/>
          <p:cNvSpPr txBox="1"/>
          <p:nvPr/>
        </p:nvSpPr>
        <p:spPr>
          <a:xfrm>
            <a:off x="1066050" y="5543725"/>
            <a:ext cx="10059900" cy="400079"/>
          </a:xfrm>
          <a:prstGeom prst="rect">
            <a:avLst/>
          </a:prstGeom>
          <a:noFill/>
          <a:ln w="38100" cap="flat" cmpd="sng">
            <a:solidFill>
              <a:srgbClr val="0EB0ED"/>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a:solidFill>
                  <a:schemeClr val="dk1"/>
                </a:solidFill>
                <a:latin typeface="Arial"/>
                <a:ea typeface="Arial"/>
                <a:cs typeface="Arial"/>
                <a:sym typeface="Arial"/>
              </a:defRPr>
            </a:pPr>
            <a:r>
              <a:rPr b="1"/>
              <a:t>Note :</a:t>
            </a:r>
            <a:r>
              <a:t> un intervalle de 12 secondes est nécessaire entre les expositions.  </a:t>
            </a:r>
            <a:endParaRPr b="0" i="0" u="none" strike="noStrike" cap="none">
              <a:solidFill>
                <a:schemeClr val="dk1"/>
              </a:solidFill>
              <a:latin typeface="Arial"/>
              <a:ea typeface="Arial"/>
              <a:cs typeface="Arial"/>
              <a:sym typeface="Arial"/>
            </a:endParaRPr>
          </a:p>
        </p:txBody>
      </p:sp>
      <p:sp>
        <p:nvSpPr>
          <p:cNvPr id="2983" name="Google Shape;2983;gf7e3947c3d_1_1"/>
          <p:cNvSpPr txBox="1">
            <a:spLocks noGrp="1"/>
          </p:cNvSpPr>
          <p:nvPr>
            <p:ph type="title"/>
          </p:nvPr>
        </p:nvSpPr>
        <p:spPr>
          <a:xfrm>
            <a:off x="1316325" y="1853675"/>
            <a:ext cx="6107700" cy="5745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defRPr sz="2200">
                <a:solidFill>
                  <a:schemeClr val="dk1"/>
                </a:solidFill>
              </a:defRPr>
            </a:pPr>
            <a:r>
              <a:rPr sz="1800"/>
              <a:t>Panneau solaire et banque d’alimentation MobiSun</a:t>
            </a:r>
            <a:endParaRPr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7"/>
        <p:cNvGrpSpPr/>
        <p:nvPr/>
      </p:nvGrpSpPr>
      <p:grpSpPr>
        <a:xfrm>
          <a:off x="0" y="0"/>
          <a:ext cx="0" cy="0"/>
          <a:chOff x="0" y="0"/>
          <a:chExt cx="0" cy="0"/>
        </a:xfrm>
      </p:grpSpPr>
      <p:sp>
        <p:nvSpPr>
          <p:cNvPr id="2988" name="Google Shape;2988;gf89b4ba6a1_0_48"/>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Portabilité et configuration</a:t>
            </a:r>
          </a:p>
        </p:txBody>
      </p:sp>
      <p:sp>
        <p:nvSpPr>
          <p:cNvPr id="2989" name="Google Shape;2989;gf89b4ba6a1_0_48"/>
          <p:cNvSpPr txBox="1"/>
          <p:nvPr/>
        </p:nvSpPr>
        <p:spPr>
          <a:xfrm>
            <a:off x="889000" y="624557"/>
            <a:ext cx="5816600" cy="3287108"/>
          </a:xfrm>
          <a:prstGeom prst="rect">
            <a:avLst/>
          </a:prstGeom>
          <a:noFill/>
          <a:ln>
            <a:noFill/>
          </a:ln>
        </p:spPr>
        <p:txBody>
          <a:bodyPr spcFirstLastPara="1" wrap="square" lIns="182875" tIns="182875" rIns="182875" bIns="182875" anchor="t" anchorCtr="0">
            <a:spAutoFit/>
          </a:bodyPr>
          <a:lstStyle/>
          <a:p>
            <a:pPr marL="0" marR="0" lvl="0" indent="0" algn="l" rtl="0">
              <a:lnSpc>
                <a:spcPct val="107000"/>
              </a:lnSpc>
              <a:spcBef>
                <a:spcPts val="1200"/>
              </a:spcBef>
              <a:spcAft>
                <a:spcPts val="0"/>
              </a:spcAft>
              <a:buClr>
                <a:srgbClr val="000000"/>
              </a:buClr>
              <a:buSzPts val="1700"/>
              <a:buFont typeface="Arial"/>
              <a:buNone/>
              <a:defRPr sz="1700">
                <a:solidFill>
                  <a:schemeClr val="dk1"/>
                </a:solidFill>
                <a:latin typeface="Arial"/>
                <a:ea typeface="Arial"/>
                <a:cs typeface="Arial"/>
                <a:sym typeface="Arial"/>
              </a:defRPr>
            </a:pPr>
            <a:r>
              <a:rPr sz="1600"/>
              <a:t>Le kit complet contient plusieurs composants en plus du générateur de rayons X et du détecteur. Le poids total d’un ensemble complet peut être </a:t>
            </a:r>
            <a:r>
              <a:rPr sz="1600" b="1"/>
              <a:t>trop lourd pour une seule personne</a:t>
            </a:r>
            <a:r>
              <a:rPr sz="1600"/>
              <a:t>.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700"/>
              <a:buFont typeface="Arial"/>
              <a:buNone/>
              <a:defRPr sz="1700">
                <a:solidFill>
                  <a:schemeClr val="dk1"/>
                </a:solidFill>
                <a:latin typeface="Arial"/>
                <a:ea typeface="Arial"/>
                <a:cs typeface="Arial"/>
                <a:sym typeface="Arial"/>
              </a:defRPr>
            </a:pPr>
            <a:r>
              <a:rPr sz="1600"/>
              <a:t>Le Delft Light est livré avec deux sacs de transport : </a:t>
            </a:r>
            <a:endParaRPr sz="1600" b="0" i="0" u="none" strike="noStrike" cap="none">
              <a:solidFill>
                <a:schemeClr val="dk1"/>
              </a:solidFill>
              <a:latin typeface="Arial"/>
              <a:ea typeface="Arial"/>
              <a:cs typeface="Arial"/>
              <a:sym typeface="Arial"/>
            </a:endParaRPr>
          </a:p>
          <a:p>
            <a:pPr marL="457200" marR="0" lvl="0" indent="-336550" algn="l" rtl="0">
              <a:lnSpc>
                <a:spcPct val="100000"/>
              </a:lnSpc>
              <a:spcBef>
                <a:spcPts val="1200"/>
              </a:spcBef>
              <a:spcAft>
                <a:spcPts val="0"/>
              </a:spcAft>
              <a:buClr>
                <a:schemeClr val="lt2"/>
              </a:buClr>
              <a:buSzPts val="1700"/>
              <a:buFont typeface="Arial"/>
              <a:buChar char="●"/>
              <a:defRPr sz="1700">
                <a:solidFill>
                  <a:schemeClr val="dk1"/>
                </a:solidFill>
                <a:latin typeface="Arial"/>
                <a:ea typeface="Arial"/>
                <a:cs typeface="Arial"/>
                <a:sym typeface="Arial"/>
              </a:defRPr>
            </a:pPr>
            <a:r>
              <a:rPr sz="1600" b="1"/>
              <a:t>Sac à dos</a:t>
            </a:r>
            <a:r>
              <a:rPr sz="1600"/>
              <a:t> pour le générateur, le détecteur, le support du détecteur, la console, le boîtier de DAO et les accessoires</a:t>
            </a:r>
            <a:endParaRPr sz="1600" b="0" i="0" u="none" strike="noStrike" cap="none">
              <a:solidFill>
                <a:schemeClr val="dk1"/>
              </a:solidFill>
              <a:latin typeface="Arial"/>
              <a:ea typeface="Arial"/>
              <a:cs typeface="Arial"/>
              <a:sym typeface="Arial"/>
            </a:endParaRPr>
          </a:p>
          <a:p>
            <a:pPr marL="457200" marR="0" lvl="0" indent="-336550" algn="just" rtl="0">
              <a:lnSpc>
                <a:spcPct val="107000"/>
              </a:lnSpc>
              <a:spcBef>
                <a:spcPts val="1200"/>
              </a:spcBef>
              <a:spcAft>
                <a:spcPts val="0"/>
              </a:spcAft>
              <a:buClr>
                <a:schemeClr val="lt2"/>
              </a:buClr>
              <a:buSzPts val="1700"/>
              <a:buFont typeface="Arial"/>
              <a:buChar char="●"/>
              <a:defRPr sz="1700">
                <a:solidFill>
                  <a:schemeClr val="dk1"/>
                </a:solidFill>
                <a:latin typeface="Arial"/>
                <a:ea typeface="Arial"/>
                <a:cs typeface="Arial"/>
                <a:sym typeface="Arial"/>
              </a:defRPr>
            </a:pPr>
            <a:r>
              <a:rPr sz="1600" b="1"/>
              <a:t>Étui de transport</a:t>
            </a:r>
            <a:r>
              <a:rPr sz="1600"/>
              <a:t> pour le support du générateur</a:t>
            </a:r>
            <a:endParaRPr sz="1600" b="0" i="0" u="none" strike="noStrike" cap="none">
              <a:solidFill>
                <a:schemeClr val="dk1"/>
              </a:solidFill>
              <a:latin typeface="Arial"/>
              <a:ea typeface="Arial"/>
              <a:cs typeface="Arial"/>
              <a:sym typeface="Arial"/>
            </a:endParaRPr>
          </a:p>
        </p:txBody>
      </p:sp>
      <p:graphicFrame>
        <p:nvGraphicFramePr>
          <p:cNvPr id="2990" name="Google Shape;2990;gf89b4ba6a1_0_48"/>
          <p:cNvGraphicFramePr/>
          <p:nvPr>
            <p:extLst>
              <p:ext uri="{D42A27DB-BD31-4B8C-83A1-F6EECF244321}">
                <p14:modId xmlns:p14="http://schemas.microsoft.com/office/powerpoint/2010/main" val="81608101"/>
              </p:ext>
            </p:extLst>
          </p:nvPr>
        </p:nvGraphicFramePr>
        <p:xfrm>
          <a:off x="7340775" y="1302127"/>
          <a:ext cx="4261275" cy="4750110"/>
        </p:xfrm>
        <a:graphic>
          <a:graphicData uri="http://schemas.openxmlformats.org/drawingml/2006/table">
            <a:tbl>
              <a:tblPr firstRow="1" firstCol="1" bandRow="1">
                <a:noFill/>
                <a:tableStyleId>{52334982-41A5-4E2C-A8B1-9F9F9A867897}</a:tableStyleId>
              </a:tblPr>
              <a:tblGrid>
                <a:gridCol w="3202375">
                  <a:extLst>
                    <a:ext uri="{9D8B030D-6E8A-4147-A177-3AD203B41FA5}">
                      <a16:colId xmlns:a16="http://schemas.microsoft.com/office/drawing/2014/main" val="20000"/>
                    </a:ext>
                  </a:extLst>
                </a:gridCol>
                <a:gridCol w="1058900">
                  <a:extLst>
                    <a:ext uri="{9D8B030D-6E8A-4147-A177-3AD203B41FA5}">
                      <a16:colId xmlns:a16="http://schemas.microsoft.com/office/drawing/2014/main" val="20001"/>
                    </a:ext>
                  </a:extLst>
                </a:gridCol>
              </a:tblGrid>
              <a:tr h="227425">
                <a:tc>
                  <a:txBody>
                    <a:bodyPr/>
                    <a:lstStyle/>
                    <a:p>
                      <a:pPr marL="0" marR="0" lvl="0" indent="0" algn="just" rtl="0">
                        <a:lnSpc>
                          <a:spcPct val="107000"/>
                        </a:lnSpc>
                        <a:spcBef>
                          <a:spcPts val="0"/>
                        </a:spcBef>
                        <a:spcAft>
                          <a:spcPts val="0"/>
                        </a:spcAft>
                        <a:buClr>
                          <a:srgbClr val="000000"/>
                        </a:buClr>
                        <a:buSzPts val="1800"/>
                        <a:buFont typeface="Arial"/>
                        <a:buNone/>
                        <a:defRPr sz="1800" b="1"/>
                      </a:pPr>
                      <a:r>
                        <a:rPr sz="1600" dirty="0" err="1"/>
                        <a:t>Composant</a:t>
                      </a:r>
                      <a:r>
                        <a:rPr sz="1600" dirty="0"/>
                        <a:t> Delft Light</a:t>
                      </a:r>
                      <a:endParaRPr sz="1600" b="1" u="none" strike="noStrike" cap="none" dirty="0"/>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rgbClr val="5BCBF5"/>
                    </a:solidFill>
                  </a:tcPr>
                </a:tc>
                <a:tc>
                  <a:txBody>
                    <a:bodyPr/>
                    <a:lstStyle/>
                    <a:p>
                      <a:pPr marL="0" marR="0" lvl="0" indent="0" algn="just" rtl="0">
                        <a:lnSpc>
                          <a:spcPct val="107000"/>
                        </a:lnSpc>
                        <a:spcBef>
                          <a:spcPts val="0"/>
                        </a:spcBef>
                        <a:spcAft>
                          <a:spcPts val="0"/>
                        </a:spcAft>
                        <a:buClr>
                          <a:srgbClr val="000000"/>
                        </a:buClr>
                        <a:buSzPts val="1800"/>
                        <a:buFont typeface="Arial"/>
                        <a:buNone/>
                        <a:defRPr sz="1800" b="1"/>
                      </a:pPr>
                      <a:r>
                        <a:rPr sz="1600"/>
                        <a:t>Poids (kg)</a:t>
                      </a:r>
                      <a:endParaRPr sz="1600" b="1"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rgbClr val="5BCBF5"/>
                    </a:solidFill>
                  </a:tcPr>
                </a:tc>
                <a:extLst>
                  <a:ext uri="{0D108BD9-81ED-4DB2-BD59-A6C34878D82A}">
                    <a16:rowId xmlns:a16="http://schemas.microsoft.com/office/drawing/2014/main" val="10000"/>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dirty="0" err="1"/>
                        <a:t>Générateur</a:t>
                      </a:r>
                      <a:r>
                        <a:rPr sz="1600" dirty="0"/>
                        <a:t> de rayons X</a:t>
                      </a:r>
                      <a:endParaRPr sz="1600" u="none" strike="noStrike" cap="none" dirty="0">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7,0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1"/>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dirty="0"/>
                        <a:t>Support de </a:t>
                      </a:r>
                      <a:r>
                        <a:rPr sz="1600" dirty="0" err="1"/>
                        <a:t>générateur</a:t>
                      </a:r>
                      <a:r>
                        <a:rPr sz="1600" dirty="0"/>
                        <a:t> de rayons X</a:t>
                      </a:r>
                      <a:endParaRPr sz="1600" u="none" strike="noStrike" cap="none" dirty="0">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8,0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2"/>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Détecteur de rayons X (piles incluses)</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3,8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3"/>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Support de détecteur de rayons X</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a:t>0,4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4"/>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dirty="0"/>
                        <a:t>Console </a:t>
                      </a:r>
                      <a:r>
                        <a:rPr sz="1600" dirty="0" err="1"/>
                        <a:t>ordinateur</a:t>
                      </a:r>
                      <a:r>
                        <a:rPr sz="1600" dirty="0"/>
                        <a:t> portable/poste de travail </a:t>
                      </a:r>
                      <a:endParaRPr sz="1600" u="none" strike="noStrike" cap="none" dirty="0">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1,5</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5"/>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Tablier en plomb</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3,0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6"/>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Chargeurs de batterie</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1,0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7"/>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Panneau solaire/banque d’alimentation</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6,0</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8"/>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Étui de transport (vide)</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a:solidFill>
                            <a:srgbClr val="000000"/>
                          </a:solidFill>
                        </a:defRPr>
                      </a:pPr>
                      <a:r>
                        <a:rPr sz="1600"/>
                        <a:t>2,5</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09"/>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b="1"/>
                      </a:pPr>
                      <a:r>
                        <a:rPr sz="1600"/>
                        <a:t>Total Delft Light </a:t>
                      </a:r>
                      <a:endParaRPr sz="1600" u="none" strike="noStrike" cap="none">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b="1">
                          <a:solidFill>
                            <a:srgbClr val="000000"/>
                          </a:solidFill>
                        </a:defRPr>
                      </a:pPr>
                      <a:r>
                        <a:rPr sz="1600" dirty="0"/>
                        <a:t>33,2 </a:t>
                      </a:r>
                      <a:endParaRPr sz="1600" u="none" strike="noStrike" cap="none" dirty="0">
                        <a:latin typeface="Arial"/>
                        <a:ea typeface="Arial"/>
                        <a:cs typeface="Arial"/>
                        <a:sym typeface="Aria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10"/>
                  </a:ext>
                </a:extLst>
              </a:tr>
              <a:tr h="248425">
                <a:tc>
                  <a:txBody>
                    <a:bodyPr/>
                    <a:lstStyle/>
                    <a:p>
                      <a:pPr marL="0" marR="0" lvl="0" indent="0" algn="l" rtl="0">
                        <a:lnSpc>
                          <a:spcPct val="107000"/>
                        </a:lnSpc>
                        <a:spcBef>
                          <a:spcPts val="0"/>
                        </a:spcBef>
                        <a:spcAft>
                          <a:spcPts val="0"/>
                        </a:spcAft>
                        <a:buClr>
                          <a:srgbClr val="000000"/>
                        </a:buClr>
                        <a:buSzPts val="1800"/>
                        <a:buFont typeface="Arial"/>
                        <a:buNone/>
                      </a:pPr>
                      <a:endParaRPr sz="1600"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pPr>
                      <a:endParaRPr sz="1600"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11"/>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a:pPr>
                      <a:r>
                        <a:rPr sz="1600"/>
                        <a:t>Boîtier CAD4TB</a:t>
                      </a:r>
                      <a:endParaRPr sz="1600"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chemeClr val="accent4"/>
                    </a:solidFill>
                  </a:tcPr>
                </a:tc>
                <a:tc>
                  <a:txBody>
                    <a:bodyPr/>
                    <a:lstStyle/>
                    <a:p>
                      <a:pPr marL="0" marR="0" lvl="0" indent="0" algn="just" rtl="0">
                        <a:lnSpc>
                          <a:spcPct val="107000"/>
                        </a:lnSpc>
                        <a:spcBef>
                          <a:spcPts val="0"/>
                        </a:spcBef>
                        <a:spcAft>
                          <a:spcPts val="0"/>
                        </a:spcAft>
                        <a:buClr>
                          <a:srgbClr val="000000"/>
                        </a:buClr>
                        <a:buSzPts val="1800"/>
                        <a:buFont typeface="Arial"/>
                        <a:buNone/>
                        <a:defRPr sz="1800"/>
                      </a:pPr>
                      <a:r>
                        <a:rPr sz="1600" dirty="0"/>
                        <a:t>1</a:t>
                      </a:r>
                      <a:endParaRPr sz="1600" u="none" strike="noStrike" cap="none" dirty="0">
                        <a:solidFill>
                          <a:srgbClr val="000000"/>
                        </a:solidFill>
                      </a:endParaRPr>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solidFill>
                      <a:schemeClr val="accent4"/>
                    </a:solidFill>
                  </a:tcPr>
                </a:tc>
                <a:extLst>
                  <a:ext uri="{0D108BD9-81ED-4DB2-BD59-A6C34878D82A}">
                    <a16:rowId xmlns:a16="http://schemas.microsoft.com/office/drawing/2014/main" val="10012"/>
                  </a:ext>
                </a:extLst>
              </a:tr>
              <a:tr h="248425">
                <a:tc>
                  <a:txBody>
                    <a:bodyPr/>
                    <a:lstStyle/>
                    <a:p>
                      <a:pPr marL="0" marR="0" lvl="0" indent="0" algn="l" rtl="0">
                        <a:lnSpc>
                          <a:spcPct val="107000"/>
                        </a:lnSpc>
                        <a:spcBef>
                          <a:spcPts val="0"/>
                        </a:spcBef>
                        <a:spcAft>
                          <a:spcPts val="0"/>
                        </a:spcAft>
                        <a:buClr>
                          <a:srgbClr val="000000"/>
                        </a:buClr>
                        <a:buSzPts val="1800"/>
                        <a:buFont typeface="Arial"/>
                        <a:buNone/>
                        <a:defRPr sz="1800" b="1"/>
                      </a:pPr>
                      <a:r>
                        <a:rPr sz="1600"/>
                        <a:t>Système total</a:t>
                      </a:r>
                      <a:endParaRPr sz="1600" b="1" u="none" strike="noStrike" cap="none"/>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tc>
                  <a:txBody>
                    <a:bodyPr/>
                    <a:lstStyle/>
                    <a:p>
                      <a:pPr marL="0" marR="0" lvl="0" indent="0" algn="just" rtl="0">
                        <a:lnSpc>
                          <a:spcPct val="107000"/>
                        </a:lnSpc>
                        <a:spcBef>
                          <a:spcPts val="0"/>
                        </a:spcBef>
                        <a:spcAft>
                          <a:spcPts val="0"/>
                        </a:spcAft>
                        <a:buClr>
                          <a:srgbClr val="000000"/>
                        </a:buClr>
                        <a:buSzPts val="1800"/>
                        <a:buFont typeface="Arial"/>
                        <a:buNone/>
                        <a:defRPr sz="1800" b="1"/>
                      </a:pPr>
                      <a:r>
                        <a:rPr sz="1600" dirty="0"/>
                        <a:t>34,2</a:t>
                      </a:r>
                      <a:endParaRPr sz="1600" b="1" u="none" strike="noStrike" cap="none" dirty="0"/>
                    </a:p>
                  </a:txBody>
                  <a:tcPr marL="68575" marR="68575" marT="0" marB="0">
                    <a:lnL w="9525" cap="flat" cmpd="sng">
                      <a:solidFill>
                        <a:srgbClr val="5BCBF5"/>
                      </a:solidFill>
                      <a:prstDash val="solid"/>
                      <a:round/>
                      <a:headEnd type="none" w="sm" len="sm"/>
                      <a:tailEnd type="none" w="sm" len="sm"/>
                    </a:lnL>
                    <a:lnR w="9525" cap="flat" cmpd="sng">
                      <a:solidFill>
                        <a:srgbClr val="5BCBF5"/>
                      </a:solidFill>
                      <a:prstDash val="solid"/>
                      <a:round/>
                      <a:headEnd type="none" w="sm" len="sm"/>
                      <a:tailEnd type="none" w="sm" len="sm"/>
                    </a:lnR>
                    <a:lnT w="9525" cap="flat" cmpd="sng">
                      <a:solidFill>
                        <a:srgbClr val="5BCBF5"/>
                      </a:solidFill>
                      <a:prstDash val="solid"/>
                      <a:round/>
                      <a:headEnd type="none" w="sm" len="sm"/>
                      <a:tailEnd type="none" w="sm" len="sm"/>
                    </a:lnT>
                    <a:lnB w="9525" cap="flat" cmpd="sng">
                      <a:solidFill>
                        <a:srgbClr val="5BCBF5"/>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grpSp>
        <p:nvGrpSpPr>
          <p:cNvPr id="2991" name="Google Shape;2991;gf89b4ba6a1_0_48"/>
          <p:cNvGrpSpPr/>
          <p:nvPr/>
        </p:nvGrpSpPr>
        <p:grpSpPr>
          <a:xfrm>
            <a:off x="2232992" y="4055614"/>
            <a:ext cx="4472608" cy="2468231"/>
            <a:chOff x="1254375" y="3772219"/>
            <a:chExt cx="5174300" cy="2896950"/>
          </a:xfrm>
        </p:grpSpPr>
        <p:pic>
          <p:nvPicPr>
            <p:cNvPr id="2992" name="Google Shape;2992;gf89b4ba6a1_0_48"/>
            <p:cNvPicPr preferRelativeResize="0"/>
            <p:nvPr/>
          </p:nvPicPr>
          <p:blipFill rotWithShape="1">
            <a:blip r:embed="rId3">
              <a:alphaModFix/>
            </a:blip>
            <a:srcRect/>
            <a:stretch/>
          </p:blipFill>
          <p:spPr>
            <a:xfrm>
              <a:off x="1254375" y="3772219"/>
              <a:ext cx="5174300" cy="2686050"/>
            </a:xfrm>
            <a:prstGeom prst="rect">
              <a:avLst/>
            </a:prstGeom>
            <a:noFill/>
            <a:ln>
              <a:noFill/>
            </a:ln>
            <a:effectLst>
              <a:outerShdw blurRad="292100" dist="139700" dir="2700000" algn="tl" rotWithShape="0">
                <a:srgbClr val="333333">
                  <a:alpha val="64705"/>
                </a:srgbClr>
              </a:outerShdw>
            </a:effectLst>
          </p:spPr>
        </p:pic>
        <p:sp>
          <p:nvSpPr>
            <p:cNvPr id="2993" name="Google Shape;2993;gf89b4ba6a1_0_48"/>
            <p:cNvSpPr/>
            <p:nvPr/>
          </p:nvSpPr>
          <p:spPr>
            <a:xfrm>
              <a:off x="1254375" y="6458269"/>
              <a:ext cx="5169900" cy="2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pPr>
              <a:r>
                <a:rPr sz="1200"/>
                <a:t>Crédit photo : KNCV Nigeria</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g125f9dd616a_0_2358"/>
          <p:cNvSpPr txBox="1">
            <a:spLocks noGrp="1"/>
          </p:cNvSpPr>
          <p:nvPr>
            <p:ph type="title"/>
          </p:nvPr>
        </p:nvSpPr>
        <p:spPr>
          <a:xfrm>
            <a:off x="435363" y="286604"/>
            <a:ext cx="4198200" cy="607200"/>
          </a:xfrm>
          <a:prstGeom prst="rect">
            <a:avLst/>
          </a:prstGeom>
          <a:noFill/>
          <a:ln>
            <a:noFill/>
          </a:ln>
        </p:spPr>
        <p:txBody>
          <a:bodyPr spcFirstLastPara="1" wrap="square" lIns="0" tIns="45700" rIns="0" bIns="45700" anchor="ctr" anchorCtr="0">
            <a:noAutofit/>
          </a:bodyPr>
          <a:lstStyle/>
          <a:p>
            <a:pPr marL="0" lvl="0" indent="0" algn="ctr" rtl="0">
              <a:lnSpc>
                <a:spcPct val="90000"/>
              </a:lnSpc>
              <a:spcBef>
                <a:spcPts val="0"/>
              </a:spcBef>
              <a:spcAft>
                <a:spcPts val="0"/>
              </a:spcAft>
              <a:buClr>
                <a:srgbClr val="DCF4FD"/>
              </a:buClr>
              <a:buSzPts val="4000"/>
              <a:buFont typeface="DM Sans Medium"/>
              <a:buNone/>
              <a:defRPr sz="4000">
                <a:solidFill>
                  <a:srgbClr val="DCF4FD"/>
                </a:solidFill>
              </a:defRPr>
            </a:pPr>
            <a:r>
              <a:t>Introduction </a:t>
            </a:r>
          </a:p>
        </p:txBody>
      </p:sp>
      <p:sp>
        <p:nvSpPr>
          <p:cNvPr id="2800" name="Google Shape;2800;g125f9dd616a_0_2358"/>
          <p:cNvSpPr txBox="1">
            <a:spLocks noGrp="1"/>
          </p:cNvSpPr>
          <p:nvPr>
            <p:ph type="body" idx="4294967295"/>
          </p:nvPr>
        </p:nvSpPr>
        <p:spPr>
          <a:xfrm>
            <a:off x="4438675" y="1676400"/>
            <a:ext cx="7239900" cy="2759100"/>
          </a:xfrm>
          <a:prstGeom prst="rect">
            <a:avLst/>
          </a:prstGeom>
          <a:noFill/>
          <a:ln>
            <a:noFill/>
          </a:ln>
        </p:spPr>
        <p:txBody>
          <a:bodyPr spcFirstLastPara="1" wrap="square" lIns="0" tIns="45700" rIns="0" bIns="45700" anchor="t" anchorCtr="0">
            <a:normAutofit lnSpcReduction="10000"/>
          </a:bodyPr>
          <a:lstStyle/>
          <a:p>
            <a:pPr marL="457200" lvl="0" indent="0" algn="l" rtl="0">
              <a:lnSpc>
                <a:spcPct val="110000"/>
              </a:lnSpc>
              <a:spcBef>
                <a:spcPts val="0"/>
              </a:spcBef>
              <a:spcAft>
                <a:spcPts val="0"/>
              </a:spcAft>
              <a:buSzPts val="2400"/>
              <a:buNone/>
              <a:defRPr>
                <a:solidFill>
                  <a:schemeClr val="lt1"/>
                </a:solidFill>
              </a:defRPr>
            </a:pPr>
            <a:r>
              <a:t>Ce module propose un menu des principales étapes programmatiques et procédurales à prendre en compte lors de la conception et de la mise en œuvre d’un projet de déploiement de systèmes radiologiques ultra-portables avec un logiciel de DAO pour le dépistage et le triage de la tuberculose.</a:t>
            </a:r>
            <a:endParaRPr>
              <a:solidFill>
                <a:schemeClr val="lt1"/>
              </a:solidFill>
            </a:endParaRPr>
          </a:p>
          <a:p>
            <a:pPr marL="457200" lvl="0" indent="0" algn="l" rtl="0">
              <a:lnSpc>
                <a:spcPct val="110000"/>
              </a:lnSpc>
              <a:spcBef>
                <a:spcPts val="0"/>
              </a:spcBef>
              <a:spcAft>
                <a:spcPts val="0"/>
              </a:spcAft>
              <a:buSzPts val="2400"/>
              <a:buNone/>
            </a:pP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7"/>
        <p:cNvGrpSpPr/>
        <p:nvPr/>
      </p:nvGrpSpPr>
      <p:grpSpPr>
        <a:xfrm>
          <a:off x="0" y="0"/>
          <a:ext cx="0" cy="0"/>
          <a:chOff x="0" y="0"/>
          <a:chExt cx="0" cy="0"/>
        </a:xfrm>
      </p:grpSpPr>
      <p:sp>
        <p:nvSpPr>
          <p:cNvPr id="2998" name="Google Shape;2998;p9"/>
          <p:cNvSpPr txBox="1">
            <a:spLocks noGrp="1"/>
          </p:cNvSpPr>
          <p:nvPr>
            <p:ph type="title"/>
          </p:nvPr>
        </p:nvSpPr>
        <p:spPr>
          <a:xfrm>
            <a:off x="218700" y="383375"/>
            <a:ext cx="5749800" cy="4572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sz="3500"/>
            </a:pPr>
            <a:r>
              <a:rPr sz="3200"/>
              <a:t>Politique en matière de radioprotection</a:t>
            </a:r>
          </a:p>
        </p:txBody>
      </p:sp>
      <p:sp>
        <p:nvSpPr>
          <p:cNvPr id="2999" name="Google Shape;2999;p9"/>
          <p:cNvSpPr txBox="1"/>
          <p:nvPr/>
        </p:nvSpPr>
        <p:spPr>
          <a:xfrm>
            <a:off x="218700" y="1209400"/>
            <a:ext cx="5676300" cy="61204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La radiographie implique une exposition aux rayonnements ionisants. Bien que le risque reste faible lorsque les niveaux de rayonnement sont contrôlés, des précautions sont nécessaires pour assurer la sécurité des travailleurs de la santé et des patients.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Les </a:t>
            </a:r>
            <a:r>
              <a:rPr sz="1600" b="1"/>
              <a:t>réglementations locales et internationales en matière de radioprotection doivent être suivies,</a:t>
            </a:r>
            <a:r>
              <a:rPr sz="1600"/>
              <a:t> en particulier lorsqu’elles sont déployées dans des installations non spécialisées sur le terrain.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Les repères mondiaux en matière de radioprotection dans le monde :</a:t>
            </a:r>
            <a:endParaRPr sz="1600" b="0" i="0" u="none" strike="noStrike" cap="none">
              <a:solidFill>
                <a:schemeClr val="dk1"/>
              </a:solidFill>
              <a:latin typeface="Arial"/>
              <a:ea typeface="Arial"/>
              <a:cs typeface="Arial"/>
              <a:sym typeface="Arial"/>
            </a:endParaRPr>
          </a:p>
          <a:p>
            <a:pPr marL="457200" marR="0" lvl="0" indent="-342900" algn="l" rtl="0">
              <a:lnSpc>
                <a:spcPct val="100000"/>
              </a:lnSpc>
              <a:spcBef>
                <a:spcPts val="600"/>
              </a:spcBef>
              <a:spcAft>
                <a:spcPts val="0"/>
              </a:spcAft>
              <a:buClr>
                <a:srgbClr val="CC0000"/>
              </a:buClr>
              <a:buSzPts val="1800"/>
              <a:buFont typeface="Arial"/>
              <a:buChar char="●"/>
              <a:defRPr sz="1800">
                <a:solidFill>
                  <a:schemeClr val="dk1"/>
                </a:solidFill>
                <a:latin typeface="Arial"/>
                <a:ea typeface="Arial"/>
                <a:cs typeface="Arial"/>
                <a:sym typeface="Arial"/>
              </a:defRPr>
            </a:pPr>
            <a:r>
              <a:rPr sz="1600">
                <a:uFill>
                  <a:noFill/>
                </a:uFill>
                <a:hlinkClick r:id="rId3">
                  <a:extLst>
                    <a:ext uri="{A12FA001-AC4F-418D-AE19-62706E023703}">
                      <ahyp:hlinkClr xmlns:ahyp="http://schemas.microsoft.com/office/drawing/2018/hyperlinkcolor" val="tx"/>
                    </a:ext>
                  </a:extLst>
                </a:hlinkClick>
              </a:rPr>
              <a:t>Radioprotection et sûreté des sources de rayonnement : normes internationales de base</a:t>
            </a:r>
            <a:r>
              <a:rPr sz="1600"/>
              <a:t> </a:t>
            </a:r>
            <a:br>
              <a:rPr lang="en-US"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rgbClr val="08884D"/>
              </a:buClr>
              <a:buSzPts val="1800"/>
              <a:buFont typeface="Arial"/>
              <a:buChar char="●"/>
              <a:defRPr sz="1800">
                <a:solidFill>
                  <a:schemeClr val="dk1"/>
                </a:solidFill>
                <a:latin typeface="Arial"/>
                <a:ea typeface="Arial"/>
                <a:cs typeface="Arial"/>
                <a:sym typeface="Arial"/>
              </a:defRPr>
            </a:pPr>
            <a:r>
              <a:rPr sz="1600">
                <a:uFill>
                  <a:noFill/>
                </a:uFill>
                <a:hlinkClick r:id="rId4">
                  <a:extLst>
                    <a:ext uri="{A12FA001-AC4F-418D-AE19-62706E023703}">
                      <ahyp:hlinkClr xmlns:ahyp="http://schemas.microsoft.com/office/drawing/2018/hyperlinkcolor" val="tx"/>
                    </a:ext>
                  </a:extLst>
                </a:hlinkClick>
              </a:rPr>
              <a:t>Protection radiologique et sécurité dans les utilisations médicales des rayonnements ionisants - Guide de sécurité SSG-46</a:t>
            </a:r>
            <a:r>
              <a:rPr sz="1600"/>
              <a:t> </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87000"/>
              </a:lnSpc>
              <a:spcBef>
                <a:spcPts val="800"/>
              </a:spcBef>
              <a:spcAft>
                <a:spcPts val="0"/>
              </a:spcAft>
              <a:buClr>
                <a:srgbClr val="000000"/>
              </a:buClr>
              <a:buSzPts val="1800"/>
              <a:buFont typeface="Arial"/>
              <a:buNone/>
            </a:pPr>
            <a:endParaRPr sz="1600" b="0" i="0" u="none" strike="noStrike" cap="none">
              <a:solidFill>
                <a:schemeClr val="dk1"/>
              </a:solidFill>
              <a:latin typeface="Arial"/>
              <a:ea typeface="Arial"/>
              <a:cs typeface="Arial"/>
              <a:sym typeface="Arial"/>
            </a:endParaRPr>
          </a:p>
        </p:txBody>
      </p:sp>
      <p:pic>
        <p:nvPicPr>
          <p:cNvPr id="3000" name="Google Shape;3000;p9">
            <a:hlinkClick r:id="rId5"/>
          </p:cNvPr>
          <p:cNvPicPr preferRelativeResize="0"/>
          <p:nvPr/>
        </p:nvPicPr>
        <p:blipFill rotWithShape="1">
          <a:blip r:embed="rId6">
            <a:alphaModFix/>
          </a:blip>
          <a:srcRect/>
          <a:stretch/>
        </p:blipFill>
        <p:spPr>
          <a:xfrm>
            <a:off x="6264525" y="1571738"/>
            <a:ext cx="2753875" cy="3714524"/>
          </a:xfrm>
          <a:prstGeom prst="rect">
            <a:avLst/>
          </a:prstGeom>
          <a:noFill/>
          <a:ln w="19050" cap="flat" cmpd="sng">
            <a:solidFill>
              <a:schemeClr val="dk1"/>
            </a:solidFill>
            <a:prstDash val="solid"/>
            <a:round/>
            <a:headEnd type="none" w="sm" len="sm"/>
            <a:tailEnd type="none" w="sm" len="sm"/>
          </a:ln>
        </p:spPr>
      </p:pic>
      <p:pic>
        <p:nvPicPr>
          <p:cNvPr id="3001" name="Google Shape;3001;p9"/>
          <p:cNvPicPr preferRelativeResize="0"/>
          <p:nvPr/>
        </p:nvPicPr>
        <p:blipFill rotWithShape="1">
          <a:blip r:embed="rId7">
            <a:alphaModFix/>
          </a:blip>
          <a:srcRect/>
          <a:stretch/>
        </p:blipFill>
        <p:spPr>
          <a:xfrm>
            <a:off x="9233301" y="1538047"/>
            <a:ext cx="2753874" cy="3781917"/>
          </a:xfrm>
          <a:prstGeom prst="rect">
            <a:avLst/>
          </a:prstGeom>
          <a:noFill/>
          <a:ln w="19050" cap="flat" cmpd="sng">
            <a:solidFill>
              <a:schemeClr val="dk1"/>
            </a:solidFill>
            <a:prstDash val="solid"/>
            <a:round/>
            <a:headEnd type="none" w="sm" len="sm"/>
            <a:tailEnd type="none" w="sm" len="sm"/>
          </a:ln>
        </p:spPr>
      </p:pic>
      <p:sp>
        <p:nvSpPr>
          <p:cNvPr id="3002" name="Google Shape;3002;p9"/>
          <p:cNvSpPr txBox="1"/>
          <p:nvPr/>
        </p:nvSpPr>
        <p:spPr>
          <a:xfrm>
            <a:off x="6264524" y="242525"/>
            <a:ext cx="5708775" cy="923299"/>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defRPr sz="1800" b="1">
                <a:solidFill>
                  <a:schemeClr val="accent1"/>
                </a:solidFill>
                <a:latin typeface="Arial"/>
                <a:ea typeface="Arial"/>
                <a:cs typeface="Arial"/>
                <a:sym typeface="Arial"/>
              </a:defRPr>
            </a:pPr>
            <a:r>
              <a:rPr sz="1600"/>
              <a:t>Une première étape nécessaire consiste à définir les exigences des autorités locales en matière de rayonnement.</a:t>
            </a:r>
            <a:endParaRPr sz="1600" b="0" i="0" u="none" strike="noStrike" cap="none">
              <a:solidFill>
                <a:schemeClr val="accen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6"/>
        <p:cNvGrpSpPr/>
        <p:nvPr/>
      </p:nvGrpSpPr>
      <p:grpSpPr>
        <a:xfrm>
          <a:off x="0" y="0"/>
          <a:ext cx="0" cy="0"/>
          <a:chOff x="0" y="0"/>
          <a:chExt cx="0" cy="0"/>
        </a:xfrm>
      </p:grpSpPr>
      <p:sp>
        <p:nvSpPr>
          <p:cNvPr id="3007" name="Google Shape;3007;gf89b4ba6a1_0_80"/>
          <p:cNvSpPr txBox="1">
            <a:spLocks noGrp="1"/>
          </p:cNvSpPr>
          <p:nvPr>
            <p:ph type="body" idx="1"/>
          </p:nvPr>
        </p:nvSpPr>
        <p:spPr>
          <a:xfrm>
            <a:off x="1104550" y="908403"/>
            <a:ext cx="10591500" cy="762000"/>
          </a:xfrm>
          <a:prstGeom prst="rect">
            <a:avLst/>
          </a:prstGeom>
          <a:noFill/>
          <a:ln>
            <a:noFill/>
          </a:ln>
        </p:spPr>
        <p:txBody>
          <a:bodyPr spcFirstLastPara="1" wrap="square" lIns="0" tIns="45700" rIns="0" bIns="45700" anchor="t" anchorCtr="0">
            <a:normAutofit fontScale="85000" lnSpcReduction="10000"/>
          </a:bodyPr>
          <a:lstStyle/>
          <a:p>
            <a:pPr marL="0" lvl="0" indent="0" algn="l" rtl="0">
              <a:lnSpc>
                <a:spcPct val="110000"/>
              </a:lnSpc>
              <a:spcBef>
                <a:spcPts val="0"/>
              </a:spcBef>
              <a:spcAft>
                <a:spcPts val="0"/>
              </a:spcAft>
              <a:buClr>
                <a:srgbClr val="5C5F61"/>
              </a:buClr>
              <a:buSzPts val="9600"/>
              <a:buNone/>
              <a:defRPr sz="2053"/>
            </a:pPr>
            <a:r>
              <a:rPr sz="2000"/>
              <a:t>De grandes quantités de données sont générées lors de l’utilisation de la DAO dans des environnements à flux élevé. Il convient de réfléchir à la manière dont ces données seront stockées en toute sécurité.</a:t>
            </a:r>
            <a:endParaRPr sz="8800"/>
          </a:p>
        </p:txBody>
      </p:sp>
      <p:sp>
        <p:nvSpPr>
          <p:cNvPr id="3008" name="Google Shape;3008;gf89b4ba6a1_0_80"/>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latin typeface="DM Sans Medium"/>
                <a:ea typeface="DM Sans Medium"/>
                <a:cs typeface="DM Sans Medium"/>
                <a:sym typeface="DM Sans Medium"/>
              </a:defRPr>
            </a:pPr>
            <a:r>
              <a:rPr sz="3200">
                <a:solidFill>
                  <a:srgbClr val="08884D"/>
                </a:solidFill>
              </a:rPr>
              <a:t>Données numériques -</a:t>
            </a:r>
            <a:r>
              <a:rPr sz="3200">
                <a:solidFill>
                  <a:srgbClr val="5F6163"/>
                </a:solidFill>
              </a:rPr>
              <a:t>Serveur et stockage</a:t>
            </a:r>
            <a:endParaRPr sz="3200">
              <a:solidFill>
                <a:srgbClr val="5F6163"/>
              </a:solidFill>
              <a:latin typeface="DM Sans Medium"/>
              <a:ea typeface="DM Sans Medium"/>
              <a:cs typeface="DM Sans Medium"/>
              <a:sym typeface="DM Sans Medium"/>
            </a:endParaRPr>
          </a:p>
        </p:txBody>
      </p:sp>
      <p:sp>
        <p:nvSpPr>
          <p:cNvPr id="3009" name="Google Shape;3009;gf89b4ba6a1_0_80"/>
          <p:cNvSpPr txBox="1"/>
          <p:nvPr/>
        </p:nvSpPr>
        <p:spPr>
          <a:xfrm>
            <a:off x="1104049" y="2093557"/>
            <a:ext cx="5876788" cy="3708677"/>
          </a:xfrm>
          <a:prstGeom prst="rect">
            <a:avLst/>
          </a:prstGeom>
          <a:solidFill>
            <a:schemeClr val="accent1">
              <a:alpha val="49803"/>
            </a:schemeClr>
          </a:solid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defRPr sz="1600">
                <a:solidFill>
                  <a:srgbClr val="5C5F61"/>
                </a:solidFill>
                <a:latin typeface="Arial"/>
                <a:ea typeface="Arial"/>
                <a:cs typeface="Arial"/>
                <a:sym typeface="Arial"/>
              </a:defRPr>
            </a:pPr>
            <a:r>
              <a:rPr sz="1300" dirty="0"/>
              <a:t>Les options à </a:t>
            </a:r>
            <a:r>
              <a:rPr sz="1300" dirty="0" err="1"/>
              <a:t>envisager</a:t>
            </a:r>
            <a:r>
              <a:rPr sz="1300" dirty="0"/>
              <a:t> </a:t>
            </a:r>
            <a:r>
              <a:rPr sz="1300" dirty="0" err="1"/>
              <a:t>sont</a:t>
            </a:r>
            <a:r>
              <a:rPr sz="1300" dirty="0"/>
              <a:t> les </a:t>
            </a:r>
            <a:r>
              <a:rPr sz="1300" dirty="0" err="1"/>
              <a:t>suivantes</a:t>
            </a:r>
            <a:r>
              <a:rPr sz="1300" dirty="0"/>
              <a:t> :</a:t>
            </a:r>
            <a:endParaRPr sz="1300" b="0" i="0" u="none" strike="noStrike" cap="none" dirty="0">
              <a:solidFill>
                <a:srgbClr val="5C5F61"/>
              </a:solidFill>
              <a:latin typeface="Arial"/>
              <a:ea typeface="Arial"/>
              <a:cs typeface="Arial"/>
              <a:sym typeface="Arial"/>
            </a:endParaRPr>
          </a:p>
          <a:p>
            <a:pPr marL="457200" marR="0" lvl="0" indent="-330200" algn="l" rtl="0">
              <a:lnSpc>
                <a:spcPct val="100000"/>
              </a:lnSpc>
              <a:spcBef>
                <a:spcPts val="1200"/>
              </a:spcBef>
              <a:spcAft>
                <a:spcPts val="0"/>
              </a:spcAft>
              <a:buClr>
                <a:srgbClr val="5C5F61"/>
              </a:buClr>
              <a:buSzPts val="1600"/>
              <a:buFont typeface="Arial"/>
              <a:buChar char="●"/>
              <a:defRPr sz="1600">
                <a:solidFill>
                  <a:srgbClr val="5C5F61"/>
                </a:solidFill>
                <a:latin typeface="Arial"/>
                <a:ea typeface="Arial"/>
                <a:cs typeface="Arial"/>
                <a:sym typeface="Arial"/>
              </a:defRPr>
            </a:pPr>
            <a:r>
              <a:rPr sz="1300" dirty="0"/>
              <a:t>Type de </a:t>
            </a:r>
            <a:r>
              <a:rPr sz="1300" dirty="0" err="1"/>
              <a:t>serveur</a:t>
            </a:r>
            <a:r>
              <a:rPr sz="1300" dirty="0"/>
              <a:t> : </a:t>
            </a:r>
            <a:r>
              <a:rPr sz="1300" dirty="0" err="1"/>
              <a:t>serveur</a:t>
            </a:r>
            <a:r>
              <a:rPr sz="1300" dirty="0"/>
              <a:t> physique </a:t>
            </a:r>
            <a:r>
              <a:rPr sz="1300" dirty="0" err="1"/>
              <a:t>ou</a:t>
            </a:r>
            <a:r>
              <a:rPr sz="1300" dirty="0"/>
              <a:t> cloud ?</a:t>
            </a:r>
            <a:endParaRPr sz="1300" b="0" i="0" u="none" strike="noStrike" cap="none" dirty="0">
              <a:solidFill>
                <a:srgbClr val="5C5F61"/>
              </a:solidFill>
              <a:latin typeface="Arial"/>
              <a:ea typeface="Arial"/>
              <a:cs typeface="Arial"/>
              <a:sym typeface="Arial"/>
            </a:endParaRPr>
          </a:p>
          <a:p>
            <a:pPr marL="457200" marR="0" lvl="0" indent="-330200" algn="l" rtl="0">
              <a:lnSpc>
                <a:spcPct val="100000"/>
              </a:lnSpc>
              <a:spcBef>
                <a:spcPts val="1200"/>
              </a:spcBef>
              <a:spcAft>
                <a:spcPts val="0"/>
              </a:spcAft>
              <a:buClr>
                <a:srgbClr val="5C5F61"/>
              </a:buClr>
              <a:buSzPts val="1600"/>
              <a:buFont typeface="Arial"/>
              <a:buChar char="●"/>
              <a:defRPr sz="1600">
                <a:solidFill>
                  <a:srgbClr val="5C5F61"/>
                </a:solidFill>
                <a:latin typeface="Arial"/>
                <a:ea typeface="Arial"/>
                <a:cs typeface="Arial"/>
                <a:sym typeface="Arial"/>
              </a:defRPr>
            </a:pPr>
            <a:r>
              <a:rPr sz="1300" dirty="0"/>
              <a:t>Emplacement du </a:t>
            </a:r>
            <a:r>
              <a:rPr sz="1300" dirty="0" err="1"/>
              <a:t>serveur</a:t>
            </a:r>
            <a:r>
              <a:rPr sz="1300" dirty="0"/>
              <a:t> : dans le pays </a:t>
            </a:r>
            <a:r>
              <a:rPr sz="1300" dirty="0" err="1"/>
              <a:t>ou</a:t>
            </a:r>
            <a:r>
              <a:rPr sz="1300" dirty="0"/>
              <a:t> non ?</a:t>
            </a:r>
            <a:endParaRPr sz="1300" b="0" i="0" u="none" strike="noStrike" cap="none" dirty="0">
              <a:solidFill>
                <a:srgbClr val="5C5F61"/>
              </a:solidFill>
              <a:latin typeface="Arial"/>
              <a:ea typeface="Arial"/>
              <a:cs typeface="Arial"/>
              <a:sym typeface="Arial"/>
            </a:endParaRPr>
          </a:p>
          <a:p>
            <a:pPr marL="457200" marR="0" lvl="0" indent="-330200" algn="l" rtl="0">
              <a:lnSpc>
                <a:spcPct val="100000"/>
              </a:lnSpc>
              <a:spcBef>
                <a:spcPts val="1200"/>
              </a:spcBef>
              <a:spcAft>
                <a:spcPts val="0"/>
              </a:spcAft>
              <a:buClr>
                <a:srgbClr val="5C5F61"/>
              </a:buClr>
              <a:buSzPts val="1600"/>
              <a:buFont typeface="Arial"/>
              <a:buChar char="●"/>
              <a:defRPr sz="1600">
                <a:solidFill>
                  <a:srgbClr val="5C5F61"/>
                </a:solidFill>
                <a:latin typeface="Arial"/>
                <a:ea typeface="Arial"/>
                <a:cs typeface="Arial"/>
                <a:sym typeface="Arial"/>
              </a:defRPr>
            </a:pPr>
            <a:r>
              <a:rPr sz="1300" dirty="0" err="1"/>
              <a:t>Achat</a:t>
            </a:r>
            <a:r>
              <a:rPr sz="1300" dirty="0"/>
              <a:t> du </a:t>
            </a:r>
            <a:r>
              <a:rPr sz="1300" dirty="0" err="1"/>
              <a:t>serveur</a:t>
            </a:r>
            <a:r>
              <a:rPr sz="1300" dirty="0"/>
              <a:t> : </a:t>
            </a:r>
            <a:r>
              <a:rPr sz="1300" dirty="0" err="1"/>
              <a:t>auprès</a:t>
            </a:r>
            <a:r>
              <a:rPr sz="1300" dirty="0"/>
              <a:t> du </a:t>
            </a:r>
            <a:r>
              <a:rPr sz="1300" dirty="0" err="1"/>
              <a:t>fournisseur</a:t>
            </a:r>
            <a:r>
              <a:rPr sz="1300" dirty="0"/>
              <a:t> du DAO </a:t>
            </a:r>
            <a:r>
              <a:rPr sz="1300" dirty="0" err="1"/>
              <a:t>ou</a:t>
            </a:r>
            <a:r>
              <a:rPr sz="1300" dirty="0"/>
              <a:t> non ?</a:t>
            </a:r>
            <a:endParaRPr sz="1300" b="0" i="0" u="none" strike="noStrike" cap="none" dirty="0">
              <a:solidFill>
                <a:srgbClr val="5C5F61"/>
              </a:solidFill>
              <a:latin typeface="Arial"/>
              <a:ea typeface="Arial"/>
              <a:cs typeface="Arial"/>
              <a:sym typeface="Arial"/>
            </a:endParaRPr>
          </a:p>
          <a:p>
            <a:pPr marL="914400" marR="0" lvl="1" indent="-330200" algn="l" rtl="0">
              <a:lnSpc>
                <a:spcPct val="100000"/>
              </a:lnSpc>
              <a:spcBef>
                <a:spcPts val="1200"/>
              </a:spcBef>
              <a:spcAft>
                <a:spcPts val="0"/>
              </a:spcAft>
              <a:buClr>
                <a:srgbClr val="5C5F61"/>
              </a:buClr>
              <a:buSzPts val="1600"/>
              <a:buFont typeface="Arial"/>
              <a:buChar char="○"/>
              <a:defRPr sz="1600">
                <a:solidFill>
                  <a:srgbClr val="5C5F61"/>
                </a:solidFill>
                <a:latin typeface="Arial"/>
                <a:ea typeface="Arial"/>
                <a:cs typeface="Arial"/>
                <a:sym typeface="Arial"/>
              </a:defRPr>
            </a:pPr>
            <a:r>
              <a:rPr sz="1300" dirty="0" err="1"/>
              <a:t>L’utilisation</a:t>
            </a:r>
            <a:r>
              <a:rPr sz="1300" dirty="0"/>
              <a:t> du cloud </a:t>
            </a:r>
            <a:r>
              <a:rPr sz="1300" dirty="0" err="1"/>
              <a:t>recommandé</a:t>
            </a:r>
            <a:r>
              <a:rPr sz="1300" dirty="0"/>
              <a:t> par les </a:t>
            </a:r>
            <a:r>
              <a:rPr sz="1300" dirty="0" err="1"/>
              <a:t>fournisseurs</a:t>
            </a:r>
            <a:r>
              <a:rPr sz="1300" dirty="0"/>
              <a:t> </a:t>
            </a:r>
            <a:r>
              <a:rPr sz="1300" dirty="0" err="1"/>
              <a:t>pourrait</a:t>
            </a:r>
            <a:r>
              <a:rPr sz="1300" dirty="0"/>
              <a:t> </a:t>
            </a:r>
            <a:r>
              <a:rPr sz="1300" dirty="0" err="1"/>
              <a:t>entraîner</a:t>
            </a:r>
            <a:r>
              <a:rPr sz="1300" dirty="0"/>
              <a:t> </a:t>
            </a:r>
            <a:r>
              <a:rPr sz="1300" dirty="0" err="1"/>
              <a:t>une</a:t>
            </a:r>
            <a:r>
              <a:rPr sz="1300" dirty="0"/>
              <a:t> </a:t>
            </a:r>
            <a:r>
              <a:rPr sz="1300" dirty="0" err="1"/>
              <a:t>réduction</a:t>
            </a:r>
            <a:r>
              <a:rPr sz="1300" dirty="0"/>
              <a:t> des </a:t>
            </a:r>
            <a:r>
              <a:rPr sz="1300" dirty="0" err="1"/>
              <a:t>coûts</a:t>
            </a:r>
            <a:r>
              <a:rPr sz="1300" dirty="0"/>
              <a:t>, </a:t>
            </a:r>
            <a:r>
              <a:rPr sz="1300" dirty="0" err="1"/>
              <a:t>une</a:t>
            </a:r>
            <a:r>
              <a:rPr sz="1300" dirty="0"/>
              <a:t> </a:t>
            </a:r>
            <a:r>
              <a:rPr sz="1300" dirty="0" err="1"/>
              <a:t>facilité</a:t>
            </a:r>
            <a:r>
              <a:rPr sz="1300" dirty="0"/>
              <a:t> </a:t>
            </a:r>
            <a:r>
              <a:rPr sz="1300" dirty="0" err="1"/>
              <a:t>d’accès</a:t>
            </a:r>
            <a:r>
              <a:rPr sz="1300" dirty="0"/>
              <a:t> pour les mises à jour des </a:t>
            </a:r>
            <a:r>
              <a:rPr sz="1300" dirty="0" err="1"/>
              <a:t>serveurs</a:t>
            </a:r>
            <a:r>
              <a:rPr sz="1300" dirty="0"/>
              <a:t>, </a:t>
            </a:r>
            <a:r>
              <a:rPr sz="1300" dirty="0" err="1"/>
              <a:t>ainsi</a:t>
            </a:r>
            <a:r>
              <a:rPr sz="1300" dirty="0"/>
              <a:t> que de </a:t>
            </a:r>
            <a:r>
              <a:rPr sz="1300" dirty="0" err="1"/>
              <a:t>meilleures</a:t>
            </a:r>
            <a:r>
              <a:rPr sz="1300" dirty="0"/>
              <a:t> </a:t>
            </a:r>
            <a:r>
              <a:rPr sz="1300" dirty="0" err="1"/>
              <a:t>mesures</a:t>
            </a:r>
            <a:r>
              <a:rPr sz="1300" dirty="0"/>
              <a:t> de </a:t>
            </a:r>
            <a:r>
              <a:rPr sz="1300" dirty="0" err="1"/>
              <a:t>sécurité</a:t>
            </a:r>
            <a:r>
              <a:rPr sz="1300" dirty="0"/>
              <a:t> physique et </a:t>
            </a:r>
            <a:r>
              <a:rPr sz="1300" dirty="0" err="1"/>
              <a:t>logistique</a:t>
            </a:r>
            <a:r>
              <a:rPr sz="1300" dirty="0"/>
              <a:t> </a:t>
            </a:r>
            <a:endParaRPr sz="1300" b="0" i="0" u="none" strike="noStrike" cap="none" dirty="0">
              <a:solidFill>
                <a:srgbClr val="5C5F6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defRPr sz="1600">
                <a:solidFill>
                  <a:srgbClr val="5C5F61"/>
                </a:solidFill>
                <a:latin typeface="Arial"/>
                <a:ea typeface="Arial"/>
                <a:cs typeface="Arial"/>
                <a:sym typeface="Arial"/>
              </a:defRPr>
            </a:pPr>
            <a:r>
              <a:rPr sz="1300" b="1" dirty="0" err="1"/>
              <a:t>Avantages</a:t>
            </a:r>
            <a:r>
              <a:rPr sz="1300" b="1" dirty="0"/>
              <a:t> :</a:t>
            </a:r>
            <a:r>
              <a:rPr sz="1300" dirty="0"/>
              <a:t> </a:t>
            </a:r>
            <a:r>
              <a:rPr sz="1300" dirty="0" err="1"/>
              <a:t>sauvegarde</a:t>
            </a:r>
            <a:r>
              <a:rPr sz="1300" dirty="0"/>
              <a:t> </a:t>
            </a:r>
            <a:r>
              <a:rPr sz="1300" dirty="0" err="1"/>
              <a:t>automatique</a:t>
            </a:r>
            <a:r>
              <a:rPr sz="1300" dirty="0"/>
              <a:t>, accessible </a:t>
            </a:r>
            <a:r>
              <a:rPr sz="1300" dirty="0" err="1"/>
              <a:t>depuis</a:t>
            </a:r>
            <a:r>
              <a:rPr sz="1300" dirty="0"/>
              <a:t> </a:t>
            </a:r>
            <a:r>
              <a:rPr sz="1300" dirty="0" err="1"/>
              <a:t>différents</a:t>
            </a:r>
            <a:r>
              <a:rPr sz="1300" dirty="0"/>
              <a:t> emplacements, </a:t>
            </a:r>
            <a:r>
              <a:rPr sz="1300" dirty="0" err="1"/>
              <a:t>capacité</a:t>
            </a:r>
            <a:r>
              <a:rPr sz="1300" dirty="0"/>
              <a:t> de stockage </a:t>
            </a:r>
            <a:r>
              <a:rPr sz="1300" dirty="0" err="1"/>
              <a:t>évolutive</a:t>
            </a:r>
            <a:r>
              <a:rPr sz="1300" dirty="0"/>
              <a:t> </a:t>
            </a:r>
            <a:endParaRPr sz="1300" b="0" i="0" u="none" strike="noStrike" cap="none" dirty="0">
              <a:solidFill>
                <a:srgbClr val="5C5F6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defRPr sz="1600">
                <a:solidFill>
                  <a:srgbClr val="5C5F61"/>
                </a:solidFill>
                <a:latin typeface="Arial"/>
                <a:ea typeface="Arial"/>
                <a:cs typeface="Arial"/>
                <a:sym typeface="Arial"/>
              </a:defRPr>
            </a:pPr>
            <a:r>
              <a:rPr sz="1300" b="1" dirty="0" err="1"/>
              <a:t>Inconvénients</a:t>
            </a:r>
            <a:r>
              <a:rPr sz="1300" b="1" dirty="0"/>
              <a:t> : </a:t>
            </a:r>
            <a:r>
              <a:rPr sz="1300" dirty="0" err="1"/>
              <a:t>coûts</a:t>
            </a:r>
            <a:r>
              <a:rPr sz="1300" dirty="0"/>
              <a:t> et </a:t>
            </a:r>
            <a:r>
              <a:rPr sz="1300" dirty="0" err="1"/>
              <a:t>besoin</a:t>
            </a:r>
            <a:r>
              <a:rPr sz="1300" dirty="0"/>
              <a:t> d’un </a:t>
            </a:r>
            <a:r>
              <a:rPr sz="1300" dirty="0" err="1"/>
              <a:t>administrateur</a:t>
            </a:r>
            <a:r>
              <a:rPr sz="1300" dirty="0"/>
              <a:t> de </a:t>
            </a:r>
            <a:r>
              <a:rPr sz="1300" dirty="0" err="1"/>
              <a:t>serveur</a:t>
            </a:r>
            <a:r>
              <a:rPr sz="1300" dirty="0"/>
              <a:t> (</a:t>
            </a:r>
            <a:r>
              <a:rPr sz="1300" dirty="0" err="1"/>
              <a:t>en</a:t>
            </a:r>
            <a:r>
              <a:rPr sz="1300" dirty="0"/>
              <a:t> </a:t>
            </a:r>
            <a:r>
              <a:rPr sz="1300" dirty="0" err="1"/>
              <a:t>fonction</a:t>
            </a:r>
            <a:r>
              <a:rPr sz="1300" dirty="0"/>
              <a:t> des choix du </a:t>
            </a:r>
            <a:r>
              <a:rPr sz="1300" dirty="0" err="1"/>
              <a:t>serveur</a:t>
            </a:r>
            <a:r>
              <a:rPr sz="1300" dirty="0"/>
              <a:t>), </a:t>
            </a:r>
            <a:r>
              <a:rPr sz="1300" dirty="0" err="1"/>
              <a:t>potentiellement</a:t>
            </a:r>
            <a:r>
              <a:rPr sz="1300" dirty="0"/>
              <a:t> </a:t>
            </a:r>
            <a:r>
              <a:rPr sz="1300" dirty="0" err="1"/>
              <a:t>moins</a:t>
            </a:r>
            <a:r>
              <a:rPr sz="1300" dirty="0"/>
              <a:t> de </a:t>
            </a:r>
            <a:r>
              <a:rPr sz="1300" dirty="0" err="1"/>
              <a:t>contrôle</a:t>
            </a:r>
            <a:r>
              <a:rPr sz="1300" dirty="0"/>
              <a:t> sur la </a:t>
            </a:r>
            <a:r>
              <a:rPr sz="1300" dirty="0" err="1"/>
              <a:t>sécurité</a:t>
            </a:r>
            <a:r>
              <a:rPr sz="1300" dirty="0"/>
              <a:t> des données et </a:t>
            </a:r>
            <a:r>
              <a:rPr sz="1300" dirty="0" err="1"/>
              <a:t>besoin</a:t>
            </a:r>
            <a:r>
              <a:rPr sz="1300" dirty="0"/>
              <a:t> </a:t>
            </a:r>
            <a:r>
              <a:rPr sz="1300" dirty="0" err="1"/>
              <a:t>d’une</a:t>
            </a:r>
            <a:r>
              <a:rPr sz="1300" dirty="0"/>
              <a:t> protection </a:t>
            </a:r>
            <a:r>
              <a:rPr sz="1300" dirty="0" err="1"/>
              <a:t>juridique</a:t>
            </a:r>
            <a:r>
              <a:rPr sz="1300" dirty="0"/>
              <a:t> plus </a:t>
            </a:r>
            <a:r>
              <a:rPr sz="1300" dirty="0" err="1"/>
              <a:t>robuste</a:t>
            </a:r>
            <a:endParaRPr sz="1300" b="0" i="0" u="none" strike="noStrike" cap="none" dirty="0">
              <a:solidFill>
                <a:schemeClr val="lt1"/>
              </a:solidFill>
              <a:latin typeface="Arial"/>
              <a:ea typeface="Arial"/>
              <a:cs typeface="Arial"/>
              <a:sym typeface="Arial"/>
            </a:endParaRPr>
          </a:p>
        </p:txBody>
      </p:sp>
      <p:sp>
        <p:nvSpPr>
          <p:cNvPr id="3010" name="Google Shape;3010;gf89b4ba6a1_0_80"/>
          <p:cNvSpPr txBox="1"/>
          <p:nvPr/>
        </p:nvSpPr>
        <p:spPr>
          <a:xfrm>
            <a:off x="7138053" y="2093557"/>
            <a:ext cx="4426728" cy="3862566"/>
          </a:xfrm>
          <a:prstGeom prst="rect">
            <a:avLst/>
          </a:prstGeom>
          <a:solidFill>
            <a:schemeClr val="accent1">
              <a:alpha val="49803"/>
            </a:schemeClr>
          </a:solid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defRPr sz="1600">
                <a:solidFill>
                  <a:srgbClr val="5C5F61"/>
                </a:solidFill>
                <a:latin typeface="Arial"/>
                <a:ea typeface="Arial"/>
                <a:cs typeface="Arial"/>
                <a:sym typeface="Arial"/>
              </a:defRPr>
            </a:pPr>
            <a:r>
              <a:rPr sz="1300" dirty="0"/>
              <a:t>Les options à </a:t>
            </a:r>
            <a:r>
              <a:rPr sz="1300" dirty="0" err="1"/>
              <a:t>envisager</a:t>
            </a:r>
            <a:r>
              <a:rPr sz="1300" dirty="0"/>
              <a:t> </a:t>
            </a:r>
            <a:r>
              <a:rPr sz="1300" dirty="0" err="1"/>
              <a:t>sont</a:t>
            </a:r>
            <a:r>
              <a:rPr sz="1300" dirty="0"/>
              <a:t> les </a:t>
            </a:r>
            <a:r>
              <a:rPr sz="1300" dirty="0" err="1"/>
              <a:t>suivantes</a:t>
            </a:r>
            <a:r>
              <a:rPr sz="1300" dirty="0"/>
              <a:t> :</a:t>
            </a:r>
            <a:endParaRPr sz="1300" b="0" i="0" u="none" strike="noStrike" cap="none" dirty="0">
              <a:solidFill>
                <a:srgbClr val="5C5F61"/>
              </a:solidFill>
              <a:latin typeface="Arial"/>
              <a:ea typeface="Arial"/>
              <a:cs typeface="Arial"/>
              <a:sym typeface="Arial"/>
            </a:endParaRPr>
          </a:p>
          <a:p>
            <a:pPr marL="457200" marR="0" lvl="0" indent="-330200" algn="l" rtl="0">
              <a:lnSpc>
                <a:spcPct val="100000"/>
              </a:lnSpc>
              <a:spcBef>
                <a:spcPts val="1200"/>
              </a:spcBef>
              <a:spcAft>
                <a:spcPts val="0"/>
              </a:spcAft>
              <a:buClr>
                <a:srgbClr val="5C5F61"/>
              </a:buClr>
              <a:buSzPts val="1600"/>
              <a:buFont typeface="Arial"/>
              <a:buChar char="●"/>
              <a:defRPr sz="1600">
                <a:solidFill>
                  <a:srgbClr val="5C5F61"/>
                </a:solidFill>
                <a:latin typeface="Arial"/>
                <a:ea typeface="Arial"/>
                <a:cs typeface="Arial"/>
                <a:sym typeface="Arial"/>
              </a:defRPr>
            </a:pPr>
            <a:r>
              <a:rPr sz="1300" dirty="0" err="1"/>
              <a:t>Disques</a:t>
            </a:r>
            <a:r>
              <a:rPr sz="1300" dirty="0"/>
              <a:t> </a:t>
            </a:r>
            <a:r>
              <a:rPr sz="1300" dirty="0" err="1"/>
              <a:t>durs</a:t>
            </a:r>
            <a:r>
              <a:rPr sz="1300" dirty="0"/>
              <a:t> externes</a:t>
            </a:r>
            <a:endParaRPr sz="1300" b="0" i="0" u="none" strike="noStrike" cap="none" dirty="0">
              <a:solidFill>
                <a:srgbClr val="5C5F61"/>
              </a:solidFill>
              <a:latin typeface="Arial"/>
              <a:ea typeface="Arial"/>
              <a:cs typeface="Arial"/>
              <a:sym typeface="Arial"/>
            </a:endParaRPr>
          </a:p>
          <a:p>
            <a:pPr marL="457200" marR="0" lvl="0" indent="-330200" algn="l" rtl="0">
              <a:lnSpc>
                <a:spcPct val="100000"/>
              </a:lnSpc>
              <a:spcBef>
                <a:spcPts val="1200"/>
              </a:spcBef>
              <a:spcAft>
                <a:spcPts val="0"/>
              </a:spcAft>
              <a:buClr>
                <a:srgbClr val="5C5F61"/>
              </a:buClr>
              <a:buSzPts val="1600"/>
              <a:buFont typeface="Arial"/>
              <a:buChar char="●"/>
              <a:defRPr sz="1600">
                <a:solidFill>
                  <a:srgbClr val="5C5F61"/>
                </a:solidFill>
                <a:latin typeface="Arial"/>
                <a:ea typeface="Arial"/>
                <a:cs typeface="Arial"/>
                <a:sym typeface="Arial"/>
              </a:defRPr>
            </a:pPr>
            <a:r>
              <a:rPr sz="1300" dirty="0" err="1"/>
              <a:t>Disques</a:t>
            </a:r>
            <a:r>
              <a:rPr sz="1300" dirty="0"/>
              <a:t> CD</a:t>
            </a:r>
            <a:endParaRPr sz="1300" b="0" i="0" u="none" strike="noStrike" cap="none" dirty="0">
              <a:solidFill>
                <a:srgbClr val="5C5F61"/>
              </a:solidFill>
              <a:latin typeface="Arial"/>
              <a:ea typeface="Arial"/>
              <a:cs typeface="Arial"/>
              <a:sym typeface="Arial"/>
            </a:endParaRPr>
          </a:p>
          <a:p>
            <a:pPr marL="457200" marR="0" lvl="0" indent="-330200" algn="l" rtl="0">
              <a:lnSpc>
                <a:spcPct val="100000"/>
              </a:lnSpc>
              <a:spcBef>
                <a:spcPts val="1200"/>
              </a:spcBef>
              <a:spcAft>
                <a:spcPts val="0"/>
              </a:spcAft>
              <a:buClr>
                <a:srgbClr val="5C5F61"/>
              </a:buClr>
              <a:buSzPts val="1600"/>
              <a:buFont typeface="Arial"/>
              <a:buChar char="●"/>
              <a:defRPr sz="1600">
                <a:solidFill>
                  <a:srgbClr val="5C5F61"/>
                </a:solidFill>
                <a:latin typeface="Arial"/>
                <a:ea typeface="Arial"/>
                <a:cs typeface="Arial"/>
                <a:sym typeface="Arial"/>
              </a:defRPr>
            </a:pPr>
            <a:r>
              <a:rPr sz="1300" dirty="0" err="1"/>
              <a:t>Clés</a:t>
            </a:r>
            <a:r>
              <a:rPr sz="1300" dirty="0"/>
              <a:t> USB/USB</a:t>
            </a:r>
            <a:endParaRPr sz="1300" b="0" i="0" u="none" strike="noStrike" cap="none" dirty="0">
              <a:solidFill>
                <a:srgbClr val="5C5F6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defRPr sz="1600">
                <a:solidFill>
                  <a:srgbClr val="5C5F61"/>
                </a:solidFill>
                <a:latin typeface="Arial"/>
                <a:ea typeface="Arial"/>
                <a:cs typeface="Arial"/>
                <a:sym typeface="Arial"/>
              </a:defRPr>
            </a:pPr>
            <a:r>
              <a:rPr sz="1300" b="1" dirty="0" err="1"/>
              <a:t>Avantages</a:t>
            </a:r>
            <a:r>
              <a:rPr sz="1300" b="1" dirty="0"/>
              <a:t> : </a:t>
            </a:r>
            <a:r>
              <a:rPr sz="1300" dirty="0" err="1"/>
              <a:t>peut</a:t>
            </a:r>
            <a:r>
              <a:rPr sz="1300" dirty="0"/>
              <a:t> </a:t>
            </a:r>
            <a:r>
              <a:rPr sz="1300" dirty="0" err="1"/>
              <a:t>être</a:t>
            </a:r>
            <a:r>
              <a:rPr sz="1300" dirty="0"/>
              <a:t> peu </a:t>
            </a:r>
            <a:r>
              <a:rPr sz="1300" dirty="0" err="1"/>
              <a:t>coûteux</a:t>
            </a:r>
            <a:r>
              <a:rPr sz="1300" dirty="0"/>
              <a:t>, plus de </a:t>
            </a:r>
            <a:r>
              <a:rPr sz="1300" dirty="0" err="1"/>
              <a:t>contrôle</a:t>
            </a:r>
            <a:r>
              <a:rPr sz="1300" dirty="0"/>
              <a:t> sur la </a:t>
            </a:r>
            <a:r>
              <a:rPr sz="1300" dirty="0" err="1"/>
              <a:t>sécurité</a:t>
            </a:r>
            <a:r>
              <a:rPr sz="1300" dirty="0"/>
              <a:t> des données, la </a:t>
            </a:r>
            <a:r>
              <a:rPr sz="1300" dirty="0" err="1"/>
              <a:t>sauvegarde</a:t>
            </a:r>
            <a:r>
              <a:rPr sz="1300" dirty="0"/>
              <a:t> </a:t>
            </a:r>
            <a:r>
              <a:rPr sz="1300" dirty="0" err="1"/>
              <a:t>est</a:t>
            </a:r>
            <a:r>
              <a:rPr sz="1300" dirty="0"/>
              <a:t> possible sans </a:t>
            </a:r>
            <a:r>
              <a:rPr sz="1300" dirty="0" err="1"/>
              <a:t>connexion</a:t>
            </a:r>
            <a:r>
              <a:rPr sz="1300" dirty="0"/>
              <a:t> Internet </a:t>
            </a:r>
            <a:br>
              <a:rPr lang="en-US" sz="1300" b="0" i="0" u="none" strike="noStrike" cap="none" dirty="0">
                <a:solidFill>
                  <a:srgbClr val="5C5F61"/>
                </a:solidFill>
                <a:latin typeface="Arial"/>
                <a:ea typeface="Arial"/>
                <a:cs typeface="Arial"/>
                <a:sym typeface="Arial"/>
              </a:rPr>
            </a:br>
            <a:endParaRPr sz="1300" b="0" i="0" u="none" strike="noStrike" cap="none" dirty="0">
              <a:solidFill>
                <a:srgbClr val="5C5F6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defRPr sz="1600">
                <a:solidFill>
                  <a:srgbClr val="5C5F61"/>
                </a:solidFill>
                <a:latin typeface="Arial"/>
                <a:ea typeface="Arial"/>
                <a:cs typeface="Arial"/>
                <a:sym typeface="Arial"/>
              </a:defRPr>
            </a:pPr>
            <a:r>
              <a:rPr sz="1300" b="1" dirty="0" err="1"/>
              <a:t>Inconvénients</a:t>
            </a:r>
            <a:r>
              <a:rPr sz="1300" b="1" dirty="0"/>
              <a:t> : </a:t>
            </a:r>
            <a:r>
              <a:rPr sz="1300" dirty="0" err="1"/>
              <a:t>système</a:t>
            </a:r>
            <a:r>
              <a:rPr sz="1300" dirty="0"/>
              <a:t> </a:t>
            </a:r>
            <a:r>
              <a:rPr sz="1300" dirty="0" err="1"/>
              <a:t>manuel</a:t>
            </a:r>
            <a:r>
              <a:rPr sz="1300" dirty="0"/>
              <a:t>, </a:t>
            </a:r>
            <a:r>
              <a:rPr sz="1300" dirty="0" err="1"/>
              <a:t>difficulté</a:t>
            </a:r>
            <a:r>
              <a:rPr sz="1300" dirty="0"/>
              <a:t> à </a:t>
            </a:r>
            <a:r>
              <a:rPr sz="1300" dirty="0" err="1"/>
              <a:t>gérer</a:t>
            </a:r>
            <a:r>
              <a:rPr sz="1300" dirty="0"/>
              <a:t> de grands volumes de données, </a:t>
            </a:r>
            <a:r>
              <a:rPr sz="1300" dirty="0" err="1"/>
              <a:t>possibilité</a:t>
            </a:r>
            <a:r>
              <a:rPr sz="1300" dirty="0"/>
              <a:t> de </a:t>
            </a:r>
            <a:r>
              <a:rPr sz="1300" dirty="0" err="1"/>
              <a:t>dommages</a:t>
            </a:r>
            <a:r>
              <a:rPr sz="1300" dirty="0"/>
              <a:t>/</a:t>
            </a:r>
            <a:r>
              <a:rPr sz="1300" dirty="0" err="1"/>
              <a:t>perte</a:t>
            </a:r>
            <a:r>
              <a:rPr sz="1300" dirty="0"/>
              <a:t>/corruption du </a:t>
            </a:r>
            <a:r>
              <a:rPr sz="1300" dirty="0" err="1"/>
              <a:t>dispositif</a:t>
            </a:r>
            <a:r>
              <a:rPr sz="1300" dirty="0"/>
              <a:t> de stockage</a:t>
            </a:r>
          </a:p>
          <a:p>
            <a:pPr marL="0" marR="0" lvl="0" indent="0" algn="l" rtl="0">
              <a:lnSpc>
                <a:spcPct val="100000"/>
              </a:lnSpc>
              <a:spcBef>
                <a:spcPts val="1200"/>
              </a:spcBef>
              <a:spcAft>
                <a:spcPts val="0"/>
              </a:spcAft>
              <a:buClr>
                <a:srgbClr val="000000"/>
              </a:buClr>
              <a:buSzPts val="1600"/>
              <a:buFont typeface="Arial"/>
              <a:buNone/>
            </a:pPr>
            <a:endParaRPr sz="1300" b="0" i="0" u="none" strike="noStrike" cap="none" dirty="0">
              <a:solidFill>
                <a:srgbClr val="5C5F6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
              <a:buFont typeface="Arial"/>
              <a:buNone/>
            </a:pPr>
            <a:endParaRPr sz="1300" b="0" i="0" u="none" strike="noStrike" cap="none" dirty="0">
              <a:solidFill>
                <a:srgbClr val="5C5F61"/>
              </a:solidFill>
              <a:latin typeface="Arial"/>
              <a:ea typeface="Arial"/>
              <a:cs typeface="Arial"/>
              <a:sym typeface="Arial"/>
            </a:endParaRPr>
          </a:p>
        </p:txBody>
      </p:sp>
      <p:sp>
        <p:nvSpPr>
          <p:cNvPr id="3011" name="Google Shape;3011;gf89b4ba6a1_0_80"/>
          <p:cNvSpPr txBox="1"/>
          <p:nvPr/>
        </p:nvSpPr>
        <p:spPr>
          <a:xfrm>
            <a:off x="1104049" y="1670403"/>
            <a:ext cx="505995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1800" b="1">
                <a:solidFill>
                  <a:srgbClr val="303030"/>
                </a:solidFill>
                <a:latin typeface="Arial"/>
                <a:ea typeface="Arial"/>
                <a:cs typeface="Arial"/>
                <a:sym typeface="Arial"/>
              </a:defRPr>
            </a:pPr>
            <a:r>
              <a:rPr sz="1600"/>
              <a:t>Serveur</a:t>
            </a:r>
            <a:endParaRPr sz="1600" b="0" i="0" u="none" strike="noStrike" cap="none">
              <a:solidFill>
                <a:srgbClr val="000000"/>
              </a:solidFill>
              <a:latin typeface="Arial"/>
              <a:ea typeface="Arial"/>
              <a:cs typeface="Arial"/>
              <a:sym typeface="Arial"/>
            </a:endParaRPr>
          </a:p>
        </p:txBody>
      </p:sp>
      <p:sp>
        <p:nvSpPr>
          <p:cNvPr id="3012" name="Google Shape;3012;gf89b4ba6a1_0_80"/>
          <p:cNvSpPr txBox="1"/>
          <p:nvPr/>
        </p:nvSpPr>
        <p:spPr>
          <a:xfrm>
            <a:off x="7138053" y="1720121"/>
            <a:ext cx="4583944" cy="373436"/>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defRPr sz="1800" b="1">
                <a:solidFill>
                  <a:srgbClr val="303030"/>
                </a:solidFill>
                <a:latin typeface="Arial"/>
                <a:ea typeface="Arial"/>
                <a:cs typeface="Arial"/>
                <a:sym typeface="Arial"/>
              </a:defRPr>
            </a:pPr>
            <a:r>
              <a:rPr sz="1600"/>
              <a:t>Sauvegardes physiques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6"/>
        <p:cNvGrpSpPr/>
        <p:nvPr/>
      </p:nvGrpSpPr>
      <p:grpSpPr>
        <a:xfrm>
          <a:off x="0" y="0"/>
          <a:ext cx="0" cy="0"/>
          <a:chOff x="0" y="0"/>
          <a:chExt cx="0" cy="0"/>
        </a:xfrm>
      </p:grpSpPr>
      <p:sp>
        <p:nvSpPr>
          <p:cNvPr id="3017" name="Google Shape;3017;gf89b4ba6a1_0_87"/>
          <p:cNvSpPr txBox="1">
            <a:spLocks noGrp="1"/>
          </p:cNvSpPr>
          <p:nvPr>
            <p:ph type="title"/>
          </p:nvPr>
        </p:nvSpPr>
        <p:spPr>
          <a:xfrm>
            <a:off x="377915" y="179810"/>
            <a:ext cx="8956743" cy="7332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5400"/>
              <a:buFont typeface="Arial"/>
              <a:buNone/>
              <a:defRPr sz="3600"/>
            </a:pPr>
            <a:r>
              <a:rPr sz="3200">
                <a:solidFill>
                  <a:srgbClr val="08884D"/>
                </a:solidFill>
              </a:rPr>
              <a:t>Données numériques</a:t>
            </a:r>
            <a:r>
              <a:rPr sz="3200">
                <a:solidFill>
                  <a:srgbClr val="08884D"/>
                </a:solidFill>
                <a:latin typeface="DM Sans Medium"/>
                <a:ea typeface="DM Sans Medium"/>
                <a:cs typeface="DM Sans Medium"/>
                <a:sym typeface="DM Sans Medium"/>
              </a:rPr>
              <a:t>—</a:t>
            </a:r>
            <a:r>
              <a:rPr sz="3200"/>
              <a:t>Confidentialité et sécurité des données</a:t>
            </a:r>
          </a:p>
        </p:txBody>
      </p:sp>
      <p:sp>
        <p:nvSpPr>
          <p:cNvPr id="3018" name="Google Shape;3018;gf89b4ba6a1_0_87"/>
          <p:cNvSpPr/>
          <p:nvPr/>
        </p:nvSpPr>
        <p:spPr>
          <a:xfrm>
            <a:off x="422413" y="1722518"/>
            <a:ext cx="3543852" cy="1374600"/>
          </a:xfrm>
          <a:prstGeom prst="rect">
            <a:avLst/>
          </a:prstGeom>
          <a:solidFill>
            <a:srgbClr val="F2F2F2"/>
          </a:solidFill>
          <a:ln w="12700" cap="flat" cmpd="sng">
            <a:solidFill>
              <a:srgbClr val="0CCC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b="1"/>
              <a:t>La confidentialité des données </a:t>
            </a:r>
            <a:br>
              <a:rPr lang="en-US" sz="1600" b="1" i="0" u="none" strike="noStrike" cap="none">
                <a:solidFill>
                  <a:schemeClr val="dk1"/>
                </a:solidFill>
                <a:latin typeface="Arial"/>
                <a:ea typeface="Arial"/>
                <a:cs typeface="Arial"/>
                <a:sym typeface="Arial"/>
              </a:rPr>
            </a:br>
            <a:r>
              <a:rPr sz="1600"/>
              <a:t>est le droit de restreindre l’utilisation, l’accès, la divulgation et la diffusion des informations. </a:t>
            </a:r>
            <a:endParaRPr sz="1200" b="0" i="0" u="none" strike="noStrike" cap="none">
              <a:solidFill>
                <a:srgbClr val="000000"/>
              </a:solidFill>
              <a:latin typeface="Arial"/>
              <a:ea typeface="Arial"/>
              <a:cs typeface="Arial"/>
              <a:sym typeface="Arial"/>
            </a:endParaRPr>
          </a:p>
        </p:txBody>
      </p:sp>
      <p:sp>
        <p:nvSpPr>
          <p:cNvPr id="3019" name="Google Shape;3019;gf89b4ba6a1_0_87"/>
          <p:cNvSpPr/>
          <p:nvPr/>
        </p:nvSpPr>
        <p:spPr>
          <a:xfrm>
            <a:off x="4307858" y="1722518"/>
            <a:ext cx="5026800" cy="1374600"/>
          </a:xfrm>
          <a:prstGeom prst="rect">
            <a:avLst/>
          </a:prstGeom>
          <a:solidFill>
            <a:srgbClr val="F2F2F2"/>
          </a:solidFill>
          <a:ln w="12700" cap="flat" cmpd="sng">
            <a:solidFill>
              <a:srgbClr val="0CCC73"/>
            </a:solidFill>
            <a:prstDash val="solid"/>
            <a:miter lim="800000"/>
            <a:headEnd type="none" w="sm" len="sm"/>
            <a:tailEnd type="none" w="sm" len="sm"/>
          </a:ln>
        </p:spPr>
        <p:txBody>
          <a:bodyPr spcFirstLastPara="1" wrap="square" lIns="0" tIns="320025" rIns="182875" bIns="228600" anchor="ctr" anchorCtr="0">
            <a:noAutofit/>
          </a:bodyPr>
          <a:lstStyle/>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b="1"/>
              <a:t>La sécurité des données </a:t>
            </a:r>
            <a:br>
              <a:rPr lang="en-US" sz="1600" b="1" i="0" u="none" strike="noStrike" cap="none">
                <a:solidFill>
                  <a:schemeClr val="dk1"/>
                </a:solidFill>
                <a:latin typeface="Arial"/>
                <a:ea typeface="Arial"/>
                <a:cs typeface="Arial"/>
                <a:sym typeface="Arial"/>
              </a:rPr>
            </a:br>
            <a:r>
              <a:rPr sz="1600"/>
              <a:t>comprend les mécanismes technologiques et non technologiques qui limitent l’utilisation, l’accès, la divulgation et la diffusion des informations. </a:t>
            </a:r>
            <a:endParaRPr sz="1200" b="0" i="0" u="none" strike="noStrike" cap="none">
              <a:solidFill>
                <a:srgbClr val="000000"/>
              </a:solidFill>
              <a:latin typeface="Arial"/>
              <a:ea typeface="Arial"/>
              <a:cs typeface="Arial"/>
              <a:sym typeface="Arial"/>
            </a:endParaRPr>
          </a:p>
        </p:txBody>
      </p:sp>
      <p:sp>
        <p:nvSpPr>
          <p:cNvPr id="3020" name="Google Shape;3020;gf89b4ba6a1_0_87"/>
          <p:cNvSpPr txBox="1"/>
          <p:nvPr/>
        </p:nvSpPr>
        <p:spPr>
          <a:xfrm>
            <a:off x="422413" y="3429000"/>
            <a:ext cx="101550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a:latin typeface="Arial"/>
                <a:ea typeface="Arial"/>
                <a:cs typeface="Arial"/>
                <a:sym typeface="Arial"/>
              </a:defRPr>
            </a:pPr>
            <a:r>
              <a:rPr sz="1600">
                <a:solidFill>
                  <a:schemeClr val="dk1"/>
                </a:solidFill>
              </a:rPr>
              <a:t>L’utilisation restreintes des données numériques à un ensemble limité de finalités nécessaires lors de l’utilisation des </a:t>
            </a:r>
            <a:r>
              <a:rPr sz="1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technologies de DAO</a:t>
            </a:r>
            <a:r>
              <a:rPr sz="1600">
                <a:solidFill>
                  <a:schemeClr val="dk1"/>
                </a:solidFill>
              </a:rPr>
              <a:t> est essentielle pour la confidentialité et la sécurité des données.</a:t>
            </a:r>
            <a:r>
              <a:rPr sz="1600" b="1">
                <a:solidFill>
                  <a:srgbClr val="08884D"/>
                </a:solidFill>
              </a:rPr>
              <a:t> </a:t>
            </a:r>
            <a:endParaRPr sz="1600" b="1" i="0" u="none" strike="noStrike" cap="none">
              <a:solidFill>
                <a:srgbClr val="0888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a:solidFill>
                <a:srgbClr val="0888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defRPr sz="1800" b="1">
                <a:solidFill>
                  <a:srgbClr val="08884D"/>
                </a:solidFill>
                <a:latin typeface="Arial"/>
                <a:ea typeface="Arial"/>
                <a:cs typeface="Arial"/>
                <a:sym typeface="Arial"/>
              </a:defRPr>
            </a:pPr>
            <a:r>
              <a:rPr sz="1600"/>
              <a:t>Les données des patients peuvent être protégées à l’aide de mesures (juridiques) technologiques et non technologiques.</a:t>
            </a:r>
            <a:endParaRPr sz="1600" b="1" i="0" u="none" strike="noStrike" cap="none">
              <a:solidFill>
                <a:srgbClr val="0888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a:solidFill>
                <a:srgbClr val="08884D"/>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defRPr sz="1800">
                <a:solidFill>
                  <a:schemeClr val="dk1"/>
                </a:solidFill>
                <a:latin typeface="Arial"/>
                <a:ea typeface="Arial"/>
                <a:cs typeface="Arial"/>
                <a:sym typeface="Arial"/>
              </a:defRPr>
            </a:pPr>
            <a:r>
              <a:rPr sz="1600"/>
              <a:t>Pour les entreprises de DAO dans le catalogue GDF, l’accord principal stipule que les entreprises de DAO </a:t>
            </a:r>
            <a:r>
              <a:rPr sz="1600" b="1"/>
              <a:t>ne peuvent utiliser</a:t>
            </a:r>
            <a:r>
              <a:rPr sz="1600"/>
              <a:t> les données des agents de mise en œuvre que pour fournir des services de DAO (c’est-à-dire pour lire les images radiologiques et fournir des résultats).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3021" name="Google Shape;3021;gf89b4ba6a1_0_87"/>
          <p:cNvSpPr txBox="1"/>
          <p:nvPr/>
        </p:nvSpPr>
        <p:spPr>
          <a:xfrm>
            <a:off x="377915" y="872355"/>
            <a:ext cx="9170276" cy="68323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000"/>
              <a:buFont typeface="Arial"/>
              <a:buNone/>
              <a:defRPr sz="2000">
                <a:solidFill>
                  <a:srgbClr val="5C5F61"/>
                </a:solidFill>
                <a:latin typeface="Arial"/>
                <a:ea typeface="Arial"/>
                <a:cs typeface="Arial"/>
                <a:sym typeface="Arial"/>
              </a:defRPr>
            </a:pPr>
            <a:r>
              <a:rPr sz="1800"/>
              <a:t>Les données médicales des patients sont collectées, stockées et transférées pendant les projets de DAO. Il est important que ces données restent </a:t>
            </a:r>
            <a:r>
              <a:rPr sz="1800" b="1"/>
              <a:t>privées</a:t>
            </a:r>
            <a:r>
              <a:rPr sz="1800"/>
              <a:t> et </a:t>
            </a:r>
            <a:r>
              <a:rPr sz="1800" b="1"/>
              <a:t>sécurisées.</a:t>
            </a:r>
            <a:endParaRPr sz="2800" b="1" i="0" u="none" strike="noStrike" cap="none">
              <a:solidFill>
                <a:srgbClr val="5C5F6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5"/>
        <p:cNvGrpSpPr/>
        <p:nvPr/>
      </p:nvGrpSpPr>
      <p:grpSpPr>
        <a:xfrm>
          <a:off x="0" y="0"/>
          <a:ext cx="0" cy="0"/>
          <a:chOff x="0" y="0"/>
          <a:chExt cx="0" cy="0"/>
        </a:xfrm>
      </p:grpSpPr>
      <p:sp>
        <p:nvSpPr>
          <p:cNvPr id="3026" name="Google Shape;3026;gf89b4ba6a1_0_95"/>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latin typeface="DM Sans Medium"/>
                <a:ea typeface="DM Sans Medium"/>
                <a:cs typeface="DM Sans Medium"/>
                <a:sym typeface="DM Sans Medium"/>
              </a:defRPr>
            </a:pPr>
            <a:r>
              <a:rPr sz="3200">
                <a:solidFill>
                  <a:srgbClr val="08884D"/>
                </a:solidFill>
              </a:rPr>
              <a:t>Données numériques—</a:t>
            </a:r>
            <a:r>
              <a:rPr sz="3200"/>
              <a:t>Confidentialité et sécurité des données</a:t>
            </a:r>
            <a:endParaRPr sz="3200">
              <a:latin typeface="DM Sans Medium"/>
              <a:ea typeface="DM Sans Medium"/>
              <a:cs typeface="DM Sans Medium"/>
              <a:sym typeface="DM Sans Medium"/>
            </a:endParaRPr>
          </a:p>
        </p:txBody>
      </p:sp>
      <p:sp>
        <p:nvSpPr>
          <p:cNvPr id="3027" name="Google Shape;3027;gf89b4ba6a1_0_95"/>
          <p:cNvSpPr txBox="1"/>
          <p:nvPr/>
        </p:nvSpPr>
        <p:spPr>
          <a:xfrm>
            <a:off x="1060875" y="980913"/>
            <a:ext cx="9409200" cy="21697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defRPr sz="2200" b="1">
                <a:solidFill>
                  <a:schemeClr val="dk1"/>
                </a:solidFill>
                <a:latin typeface="Arial"/>
                <a:ea typeface="Arial"/>
                <a:cs typeface="Arial"/>
                <a:sym typeface="Arial"/>
              </a:defRPr>
            </a:pPr>
            <a:r>
              <a:rPr sz="2000"/>
              <a:t>Mesures (juridiques) non technologiques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defRPr sz="1800">
                <a:solidFill>
                  <a:schemeClr val="dk1"/>
                </a:solidFill>
                <a:latin typeface="Arial"/>
                <a:ea typeface="Arial"/>
                <a:cs typeface="Arial"/>
                <a:sym typeface="Arial"/>
              </a:defRPr>
            </a:pPr>
            <a:r>
              <a:rPr sz="1600"/>
              <a:t>En tant que propriétaire légal des données, il existe deux mesures principales pouvant être utilisées pour s’assurer que les données des patients du projet soient gardées privées et sécurisées par les fournisseurs de systèmes DAO.</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900"/>
              <a:buFont typeface="Arial"/>
              <a:buNone/>
              <a:defRPr>
                <a:solidFill>
                  <a:schemeClr val="dk1"/>
                </a:solidFill>
                <a:latin typeface="Arial"/>
                <a:ea typeface="Arial"/>
                <a:cs typeface="Arial"/>
                <a:sym typeface="Arial"/>
              </a:defRPr>
            </a:pPr>
            <a:r>
              <a:rPr sz="1800"/>
              <a:t>Le partenariat Halte à la tuberculose a produit des modèles d’accords et des instructions d’accompagnement conçus pour maximiser la protection des données, la confidentialité et la sécurité des données des patients. </a:t>
            </a:r>
            <a:r>
              <a:rPr sz="1600"/>
              <a:t> </a:t>
            </a:r>
            <a:endParaRPr sz="1600" b="0" i="0" u="none" strike="noStrike" cap="none">
              <a:solidFill>
                <a:schemeClr val="dk1"/>
              </a:solidFill>
              <a:latin typeface="Arial"/>
              <a:ea typeface="Arial"/>
              <a:cs typeface="Arial"/>
              <a:sym typeface="Arial"/>
            </a:endParaRPr>
          </a:p>
        </p:txBody>
      </p:sp>
      <p:pic>
        <p:nvPicPr>
          <p:cNvPr id="3028" name="Google Shape;3028;gf89b4ba6a1_0_95"/>
          <p:cNvPicPr preferRelativeResize="0"/>
          <p:nvPr/>
        </p:nvPicPr>
        <p:blipFill rotWithShape="1">
          <a:blip r:embed="rId3">
            <a:alphaModFix/>
          </a:blip>
          <a:srcRect/>
          <a:stretch/>
        </p:blipFill>
        <p:spPr>
          <a:xfrm>
            <a:off x="10364550" y="1275300"/>
            <a:ext cx="1204850" cy="1204850"/>
          </a:xfrm>
          <a:prstGeom prst="rect">
            <a:avLst/>
          </a:prstGeom>
          <a:noFill/>
          <a:ln>
            <a:noFill/>
          </a:ln>
        </p:spPr>
      </p:pic>
      <p:sp>
        <p:nvSpPr>
          <p:cNvPr id="3029" name="Google Shape;3029;gf89b4ba6a1_0_95"/>
          <p:cNvSpPr txBox="1"/>
          <p:nvPr/>
        </p:nvSpPr>
        <p:spPr>
          <a:xfrm>
            <a:off x="1016575" y="2889685"/>
            <a:ext cx="9950400" cy="2893069"/>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1200"/>
              </a:spcBef>
              <a:spcAft>
                <a:spcPts val="0"/>
              </a:spcAft>
              <a:buClr>
                <a:srgbClr val="08884D"/>
              </a:buClr>
              <a:buSzPts val="1700"/>
              <a:buFont typeface="Arial"/>
              <a:buChar char="●"/>
              <a:defRPr sz="1700">
                <a:solidFill>
                  <a:schemeClr val="dk1"/>
                </a:solidFill>
                <a:latin typeface="Arial"/>
                <a:ea typeface="Arial"/>
                <a:cs typeface="Arial"/>
                <a:sym typeface="Arial"/>
              </a:defRPr>
            </a:pPr>
            <a:r>
              <a:rPr sz="1600"/>
              <a:t>Les </a:t>
            </a:r>
            <a:r>
              <a:rPr sz="1600" b="1"/>
              <a:t>accords de traitement des données (ATD) </a:t>
            </a:r>
            <a:r>
              <a:rPr sz="1600"/>
              <a:t>régissent les droits et obligations juridiques des parties impliquées dans le transfert, le stockage et le traitement des données personnelles. Halte à la tuberculose a créé un modèle d’ATD pour protéger les données des agents de mise en œuvre de la DAO que les fabricants du catalogue GDF sont </a:t>
            </a:r>
            <a:r>
              <a:rPr sz="1600" b="1"/>
              <a:t>tenus</a:t>
            </a:r>
            <a:r>
              <a:rPr sz="1600"/>
              <a:t> de signer. </a:t>
            </a:r>
            <a:endParaRPr sz="1600" b="0" i="0" u="none" strike="noStrike" cap="none">
              <a:solidFill>
                <a:schemeClr val="dk1"/>
              </a:solidFill>
              <a:latin typeface="Arial"/>
              <a:ea typeface="Arial"/>
              <a:cs typeface="Arial"/>
              <a:sym typeface="Arial"/>
            </a:endParaRPr>
          </a:p>
          <a:p>
            <a:pPr marL="1371600" marR="0" lvl="1" indent="-336550" algn="l" rtl="0">
              <a:lnSpc>
                <a:spcPct val="100000"/>
              </a:lnSpc>
              <a:spcBef>
                <a:spcPts val="0"/>
              </a:spcBef>
              <a:spcAft>
                <a:spcPts val="0"/>
              </a:spcAft>
              <a:buClr>
                <a:schemeClr val="dk1"/>
              </a:buClr>
              <a:buSzPts val="1700"/>
              <a:buFont typeface="Arial"/>
              <a:buChar char="○"/>
              <a:defRPr sz="1700">
                <a:latin typeface="Arial"/>
                <a:ea typeface="Arial"/>
                <a:cs typeface="Arial"/>
                <a:sym typeface="Arial"/>
              </a:defRPr>
            </a:pPr>
            <a:r>
              <a:rPr sz="1600">
                <a:solidFill>
                  <a:schemeClr val="dk1"/>
                </a:solidFill>
              </a:rPr>
              <a:t>Accéder au modèle en cliquant </a:t>
            </a:r>
            <a:r>
              <a:rPr sz="1600" u="sng">
                <a:solidFill>
                  <a:schemeClr val="hlink"/>
                </a:solidFill>
                <a:hlinkClick r:id="rId4"/>
              </a:rPr>
              <a:t>ici</a:t>
            </a:r>
            <a:r>
              <a:rPr sz="1600">
                <a:solidFill>
                  <a:schemeClr val="dk1"/>
                </a:solidFill>
              </a:rPr>
              <a:t> et aux instructions en cliquant </a:t>
            </a:r>
            <a:r>
              <a:rPr sz="1600" u="sng">
                <a:solidFill>
                  <a:schemeClr val="hlink"/>
                </a:solidFill>
                <a:hlinkClick r:id="rId5"/>
              </a:rPr>
              <a:t>ici</a:t>
            </a:r>
            <a:r>
              <a:rPr sz="1600">
                <a:solidFill>
                  <a:schemeClr val="dk1"/>
                </a:solidFill>
              </a:rPr>
              <a:t>.</a:t>
            </a:r>
            <a:br>
              <a:rPr lang="en-US"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rgbClr val="08884D"/>
              </a:buClr>
              <a:buSzPts val="1700"/>
              <a:buFont typeface="Arial"/>
              <a:buChar char="●"/>
              <a:defRPr sz="1700">
                <a:solidFill>
                  <a:schemeClr val="dk1"/>
                </a:solidFill>
                <a:latin typeface="Arial"/>
                <a:ea typeface="Arial"/>
                <a:cs typeface="Arial"/>
                <a:sym typeface="Arial"/>
              </a:defRPr>
            </a:pPr>
            <a:r>
              <a:rPr sz="1600"/>
              <a:t>Les </a:t>
            </a:r>
            <a:r>
              <a:rPr sz="1600" b="1"/>
              <a:t>accords de non-divulgation (NDA) </a:t>
            </a:r>
            <a:r>
              <a:rPr sz="1600"/>
              <a:t>obligent légalement les individus et les organisations à garder le secret et la confidentialité sur les informations partagées. Halte à la tuberculose a créé un modèle d’accord de non-divulgation pour maximiser la confidentialité des données. </a:t>
            </a:r>
            <a:endParaRPr sz="1600" b="0" i="0" u="none" strike="noStrike" cap="none">
              <a:solidFill>
                <a:schemeClr val="dk1"/>
              </a:solidFill>
              <a:latin typeface="Arial"/>
              <a:ea typeface="Arial"/>
              <a:cs typeface="Arial"/>
              <a:sym typeface="Arial"/>
            </a:endParaRPr>
          </a:p>
          <a:p>
            <a:pPr marL="1371600" marR="0" lvl="1" indent="-336550" algn="l" rtl="0">
              <a:lnSpc>
                <a:spcPct val="100000"/>
              </a:lnSpc>
              <a:spcBef>
                <a:spcPts val="0"/>
              </a:spcBef>
              <a:spcAft>
                <a:spcPts val="0"/>
              </a:spcAft>
              <a:buClr>
                <a:schemeClr val="dk1"/>
              </a:buClr>
              <a:buSzPts val="1700"/>
              <a:buFont typeface="Arial"/>
              <a:buChar char="○"/>
              <a:defRPr sz="1700">
                <a:latin typeface="Arial"/>
                <a:ea typeface="Arial"/>
                <a:cs typeface="Arial"/>
                <a:sym typeface="Arial"/>
              </a:defRPr>
            </a:pPr>
            <a:r>
              <a:rPr sz="1600">
                <a:solidFill>
                  <a:schemeClr val="dk1"/>
                </a:solidFill>
              </a:rPr>
              <a:t>Accéder au modèle en cliquant </a:t>
            </a:r>
            <a:r>
              <a:rPr sz="1600" u="sng">
                <a:solidFill>
                  <a:schemeClr val="hlink"/>
                </a:solidFill>
                <a:hlinkClick r:id="rId6"/>
              </a:rPr>
              <a:t>ici</a:t>
            </a:r>
            <a:r>
              <a:rPr sz="1600">
                <a:solidFill>
                  <a:schemeClr val="dk1"/>
                </a:solidFill>
              </a:rPr>
              <a:t> et aux instructions en cliquant </a:t>
            </a:r>
            <a:r>
              <a:rPr sz="1600" u="sng">
                <a:solidFill>
                  <a:schemeClr val="hlink"/>
                </a:solidFill>
                <a:hlinkClick r:id="rId7"/>
              </a:rPr>
              <a:t>ici</a:t>
            </a:r>
            <a:r>
              <a:rPr sz="1600">
                <a:solidFill>
                  <a:schemeClr val="dk1"/>
                </a:solidFill>
              </a:rPr>
              <a:t>.</a:t>
            </a:r>
            <a:endParaRPr sz="1600" b="0" i="0" u="none" strike="noStrike" cap="none">
              <a:solidFill>
                <a:schemeClr val="dk1"/>
              </a:solidFill>
              <a:latin typeface="Arial"/>
              <a:ea typeface="Arial"/>
              <a:cs typeface="Arial"/>
              <a:sym typeface="Arial"/>
            </a:endParaRPr>
          </a:p>
        </p:txBody>
      </p:sp>
      <p:sp>
        <p:nvSpPr>
          <p:cNvPr id="3030" name="Google Shape;3030;gf89b4ba6a1_0_95"/>
          <p:cNvSpPr txBox="1"/>
          <p:nvPr/>
        </p:nvSpPr>
        <p:spPr>
          <a:xfrm>
            <a:off x="1016575" y="5992235"/>
            <a:ext cx="9950400" cy="677078"/>
          </a:xfrm>
          <a:prstGeom prst="rect">
            <a:avLst/>
          </a:prstGeom>
          <a:solidFill>
            <a:srgbClr val="08884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defRPr sz="1700" b="1">
                <a:solidFill>
                  <a:schemeClr val="lt1"/>
                </a:solidFill>
                <a:latin typeface="Arial"/>
                <a:ea typeface="Arial"/>
                <a:cs typeface="Arial"/>
                <a:sym typeface="Arial"/>
              </a:defRPr>
            </a:pPr>
            <a:r>
              <a:rPr sz="1600"/>
              <a:t>Les deux modèles doivent être adaptés conformément à la législation et à la réglementation locales par un expert juridique.</a:t>
            </a:r>
            <a:endParaRPr sz="16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gf89b4ba6a1_0_103"/>
          <p:cNvSpPr txBox="1">
            <a:spLocks noGrp="1"/>
          </p:cNvSpPr>
          <p:nvPr>
            <p:ph type="body" idx="1"/>
          </p:nvPr>
        </p:nvSpPr>
        <p:spPr>
          <a:xfrm>
            <a:off x="988550" y="1461361"/>
            <a:ext cx="9023468" cy="1328015"/>
          </a:xfrm>
          <a:prstGeom prst="rect">
            <a:avLst/>
          </a:prstGeom>
          <a:noFill/>
          <a:ln>
            <a:noFill/>
          </a:ln>
        </p:spPr>
        <p:txBody>
          <a:bodyPr spcFirstLastPara="1" wrap="square" lIns="0" tIns="45700" rIns="0" bIns="45700" anchor="t" anchorCtr="0">
            <a:spAutoFit/>
          </a:bodyPr>
          <a:lstStyle/>
          <a:p>
            <a:pPr marL="0" lvl="1" indent="0" algn="l" rtl="0">
              <a:lnSpc>
                <a:spcPct val="110000"/>
              </a:lnSpc>
              <a:spcBef>
                <a:spcPts val="0"/>
              </a:spcBef>
              <a:spcAft>
                <a:spcPts val="0"/>
              </a:spcAft>
              <a:buClr>
                <a:srgbClr val="5C5F61"/>
              </a:buClr>
              <a:buSzPts val="2400"/>
              <a:buNone/>
              <a:defRPr sz="1800"/>
            </a:pPr>
            <a:r>
              <a:rPr sz="1600"/>
              <a:t>Les informations personnellement identifiables (ex : le nom du patient) peuvent être supprimées des radiographies avant de les transmettre aux fournisseurs de DAO pour traitement et analyse.</a:t>
            </a:r>
            <a:br>
              <a:rPr lang="en-US" sz="1600"/>
            </a:br>
            <a:endParaRPr sz="900"/>
          </a:p>
          <a:p>
            <a:pPr marL="0" lvl="1" indent="0" algn="l" rtl="0">
              <a:lnSpc>
                <a:spcPct val="110000"/>
              </a:lnSpc>
              <a:spcBef>
                <a:spcPts val="0"/>
              </a:spcBef>
              <a:spcAft>
                <a:spcPts val="0"/>
              </a:spcAft>
              <a:buClr>
                <a:srgbClr val="5C5F61"/>
              </a:buClr>
              <a:buSzPts val="2400"/>
              <a:buNone/>
              <a:defRPr sz="1800"/>
            </a:pPr>
            <a:r>
              <a:rPr sz="1600"/>
              <a:t>Les deux principales méthodes pour anonymiser les données des patients dans un fichier DICOM sont : </a:t>
            </a:r>
            <a:endParaRPr sz="2000"/>
          </a:p>
        </p:txBody>
      </p:sp>
      <p:sp>
        <p:nvSpPr>
          <p:cNvPr id="3036" name="Google Shape;3036;gf89b4ba6a1_0_103"/>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latin typeface="DM Sans Medium"/>
                <a:ea typeface="DM Sans Medium"/>
                <a:cs typeface="DM Sans Medium"/>
                <a:sym typeface="DM Sans Medium"/>
              </a:defRPr>
            </a:pPr>
            <a:r>
              <a:rPr sz="3200">
                <a:solidFill>
                  <a:srgbClr val="08884D"/>
                </a:solidFill>
              </a:rPr>
              <a:t>Données numériques—</a:t>
            </a:r>
            <a:r>
              <a:rPr sz="3200"/>
              <a:t>Confidentialité et sécurité des données</a:t>
            </a:r>
            <a:endParaRPr sz="3200">
              <a:latin typeface="DM Sans Medium"/>
              <a:ea typeface="DM Sans Medium"/>
              <a:cs typeface="DM Sans Medium"/>
              <a:sym typeface="DM Sans Medium"/>
            </a:endParaRPr>
          </a:p>
        </p:txBody>
      </p:sp>
      <p:sp>
        <p:nvSpPr>
          <p:cNvPr id="3037" name="Google Shape;3037;gf89b4ba6a1_0_103"/>
          <p:cNvSpPr txBox="1"/>
          <p:nvPr/>
        </p:nvSpPr>
        <p:spPr>
          <a:xfrm>
            <a:off x="915175" y="2714842"/>
            <a:ext cx="4577851"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chemeClr val="dk1"/>
                </a:solidFill>
                <a:latin typeface="Arial"/>
                <a:ea typeface="Arial"/>
                <a:cs typeface="Arial"/>
                <a:sym typeface="Arial"/>
              </a:defRPr>
            </a:pPr>
            <a:r>
              <a:rPr sz="1300"/>
              <a:t>Anonymisation</a:t>
            </a:r>
            <a:endParaRPr sz="1300" b="1" i="0" u="none" strike="noStrike" cap="none">
              <a:solidFill>
                <a:schemeClr val="dk1"/>
              </a:solidFill>
              <a:latin typeface="Arial"/>
              <a:ea typeface="Arial"/>
              <a:cs typeface="Arial"/>
              <a:sym typeface="Arial"/>
            </a:endParaRPr>
          </a:p>
          <a:p>
            <a:pPr marL="457200" marR="0" lvl="0" indent="-361950" algn="l" rtl="0">
              <a:lnSpc>
                <a:spcPct val="100000"/>
              </a:lnSpc>
              <a:spcBef>
                <a:spcPts val="1200"/>
              </a:spcBef>
              <a:spcAft>
                <a:spcPts val="0"/>
              </a:spcAft>
              <a:buClr>
                <a:srgbClr val="08884D"/>
              </a:buClr>
              <a:buSzPts val="2100"/>
              <a:buFont typeface="Arial"/>
              <a:buChar char="➔"/>
              <a:defRPr sz="1600">
                <a:solidFill>
                  <a:schemeClr val="dk1"/>
                </a:solidFill>
                <a:latin typeface="Arial"/>
                <a:ea typeface="Arial"/>
                <a:cs typeface="Arial"/>
                <a:sym typeface="Arial"/>
              </a:defRPr>
            </a:pPr>
            <a:r>
              <a:rPr sz="1300"/>
              <a:t>Supprimer les informations d’identification comme le nom, l’âge, le sexe des éléments d’en-tête d’un fichier DICOM ou les remplacer par des données aléatoires. </a:t>
            </a:r>
            <a:endParaRPr sz="1300" b="0" i="0" u="none" strike="noStrike" cap="none">
              <a:solidFill>
                <a:schemeClr val="dk1"/>
              </a:solidFill>
              <a:latin typeface="Arial"/>
              <a:ea typeface="Arial"/>
              <a:cs typeface="Arial"/>
              <a:sym typeface="Arial"/>
            </a:endParaRPr>
          </a:p>
          <a:p>
            <a:pPr marL="457200" marR="0" lvl="0" indent="-361950" algn="l" rtl="0">
              <a:lnSpc>
                <a:spcPct val="100000"/>
              </a:lnSpc>
              <a:spcBef>
                <a:spcPts val="1200"/>
              </a:spcBef>
              <a:spcAft>
                <a:spcPts val="0"/>
              </a:spcAft>
              <a:buClr>
                <a:srgbClr val="08884D"/>
              </a:buClr>
              <a:buSzPts val="2100"/>
              <a:buFont typeface="Arial"/>
              <a:buChar char="➔"/>
              <a:defRPr sz="1600">
                <a:solidFill>
                  <a:schemeClr val="dk1"/>
                </a:solidFill>
                <a:latin typeface="Arial"/>
                <a:ea typeface="Arial"/>
                <a:cs typeface="Arial"/>
                <a:sym typeface="Arial"/>
              </a:defRPr>
            </a:pPr>
            <a:r>
              <a:rPr sz="1300"/>
              <a:t>Si le projet relie le résultat de DAO à d’autres bases de données, un système d’identification unique du patient doit être utilisé. </a:t>
            </a:r>
            <a:endParaRPr sz="1300" b="0" i="0" u="none" strike="noStrike" cap="none">
              <a:solidFill>
                <a:schemeClr val="dk1"/>
              </a:solidFill>
              <a:latin typeface="Arial"/>
              <a:ea typeface="Arial"/>
              <a:cs typeface="Arial"/>
              <a:sym typeface="Arial"/>
            </a:endParaRPr>
          </a:p>
          <a:p>
            <a:pPr marL="457200" marR="0" lvl="0" indent="-361950" algn="l" rtl="0">
              <a:lnSpc>
                <a:spcPct val="100000"/>
              </a:lnSpc>
              <a:spcBef>
                <a:spcPts val="1200"/>
              </a:spcBef>
              <a:spcAft>
                <a:spcPts val="0"/>
              </a:spcAft>
              <a:buClr>
                <a:srgbClr val="08884D"/>
              </a:buClr>
              <a:buSzPts val="2100"/>
              <a:buFont typeface="Arial"/>
              <a:buChar char="➔"/>
              <a:defRPr sz="1600" b="1">
                <a:solidFill>
                  <a:schemeClr val="dk1"/>
                </a:solidFill>
                <a:latin typeface="Arial"/>
                <a:ea typeface="Arial"/>
                <a:cs typeface="Arial"/>
                <a:sym typeface="Arial"/>
              </a:defRPr>
            </a:pPr>
            <a:r>
              <a:rPr sz="1300"/>
              <a:t>Fournit une plus grande confidentialité des données mais ne permet pas la ré-identification.</a:t>
            </a:r>
            <a:endParaRPr sz="1300" b="1" i="0" u="none" strike="noStrike" cap="none">
              <a:solidFill>
                <a:schemeClr val="dk1"/>
              </a:solidFill>
              <a:latin typeface="Arial"/>
              <a:ea typeface="Arial"/>
              <a:cs typeface="Arial"/>
              <a:sym typeface="Arial"/>
            </a:endParaRPr>
          </a:p>
        </p:txBody>
      </p:sp>
      <p:sp>
        <p:nvSpPr>
          <p:cNvPr id="3038" name="Google Shape;3038;gf89b4ba6a1_0_103"/>
          <p:cNvSpPr txBox="1"/>
          <p:nvPr/>
        </p:nvSpPr>
        <p:spPr>
          <a:xfrm>
            <a:off x="915175" y="784283"/>
            <a:ext cx="75030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2200"/>
              <a:buFont typeface="Arial"/>
              <a:buNone/>
              <a:defRPr sz="2200" b="1">
                <a:solidFill>
                  <a:schemeClr val="dk1"/>
                </a:solidFill>
                <a:latin typeface="Arial"/>
                <a:ea typeface="Arial"/>
                <a:cs typeface="Arial"/>
                <a:sym typeface="Arial"/>
              </a:defRPr>
            </a:pPr>
            <a:r>
              <a:rPr sz="2000"/>
              <a:t>Mesures technologiques (désidentification des données)</a:t>
            </a:r>
            <a:endParaRPr sz="1600" b="1" i="0" u="none" strike="noStrike" cap="none">
              <a:solidFill>
                <a:srgbClr val="000000"/>
              </a:solidFill>
              <a:latin typeface="Arial"/>
              <a:ea typeface="Arial"/>
              <a:cs typeface="Arial"/>
              <a:sym typeface="Arial"/>
            </a:endParaRPr>
          </a:p>
        </p:txBody>
      </p:sp>
      <p:pic>
        <p:nvPicPr>
          <p:cNvPr id="3039" name="Google Shape;3039;gf89b4ba6a1_0_103"/>
          <p:cNvPicPr preferRelativeResize="0"/>
          <p:nvPr/>
        </p:nvPicPr>
        <p:blipFill rotWithShape="1">
          <a:blip r:embed="rId3">
            <a:alphaModFix/>
          </a:blip>
          <a:srcRect/>
          <a:stretch/>
        </p:blipFill>
        <p:spPr>
          <a:xfrm>
            <a:off x="10254174" y="1116729"/>
            <a:ext cx="1119375" cy="1119346"/>
          </a:xfrm>
          <a:prstGeom prst="rect">
            <a:avLst/>
          </a:prstGeom>
          <a:noFill/>
          <a:ln>
            <a:noFill/>
          </a:ln>
        </p:spPr>
      </p:pic>
      <p:sp>
        <p:nvSpPr>
          <p:cNvPr id="3040" name="Google Shape;3040;gf89b4ba6a1_0_103"/>
          <p:cNvSpPr txBox="1"/>
          <p:nvPr/>
        </p:nvSpPr>
        <p:spPr>
          <a:xfrm>
            <a:off x="5979757" y="2714842"/>
            <a:ext cx="5393792" cy="26468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chemeClr val="dk1"/>
                </a:solidFill>
                <a:latin typeface="Arial"/>
                <a:ea typeface="Arial"/>
                <a:cs typeface="Arial"/>
                <a:sym typeface="Arial"/>
              </a:defRPr>
            </a:pPr>
            <a:r>
              <a:rPr sz="1300"/>
              <a:t>Pseudonymisation</a:t>
            </a:r>
            <a:endParaRPr sz="1300" b="1" i="0" u="none" strike="noStrike" cap="none">
              <a:solidFill>
                <a:schemeClr val="dk1"/>
              </a:solidFill>
              <a:latin typeface="Arial"/>
              <a:ea typeface="Arial"/>
              <a:cs typeface="Arial"/>
              <a:sym typeface="Arial"/>
            </a:endParaRPr>
          </a:p>
          <a:p>
            <a:pPr marL="457200" marR="0" lvl="0" indent="-336550" algn="l" rtl="0">
              <a:lnSpc>
                <a:spcPct val="100000"/>
              </a:lnSpc>
              <a:spcBef>
                <a:spcPts val="1200"/>
              </a:spcBef>
              <a:spcAft>
                <a:spcPts val="0"/>
              </a:spcAft>
              <a:buClr>
                <a:srgbClr val="08884D"/>
              </a:buClr>
              <a:buSzPts val="1700"/>
              <a:buFont typeface="Arial"/>
              <a:buChar char="➔"/>
              <a:defRPr sz="1600">
                <a:solidFill>
                  <a:schemeClr val="dk1"/>
                </a:solidFill>
                <a:latin typeface="Arial"/>
                <a:ea typeface="Arial"/>
                <a:cs typeface="Arial"/>
                <a:sym typeface="Arial"/>
              </a:defRPr>
            </a:pPr>
            <a:r>
              <a:rPr sz="1300"/>
              <a:t>Modifier les données à caractère personnel de manière à ce qu’elles ne puissent plus être attribuées à une personne spécifique sans recourir à des informations supplémentaires (conservées séparément). </a:t>
            </a:r>
            <a:endParaRPr sz="1300" b="0" i="0" u="none" strike="noStrike" cap="none">
              <a:solidFill>
                <a:schemeClr val="dk1"/>
              </a:solidFill>
              <a:latin typeface="Arial"/>
              <a:ea typeface="Arial"/>
              <a:cs typeface="Arial"/>
              <a:sym typeface="Arial"/>
            </a:endParaRPr>
          </a:p>
          <a:p>
            <a:pPr marL="457200" marR="0" lvl="0" indent="-336550" algn="l" rtl="0">
              <a:lnSpc>
                <a:spcPct val="100000"/>
              </a:lnSpc>
              <a:spcBef>
                <a:spcPts val="1200"/>
              </a:spcBef>
              <a:spcAft>
                <a:spcPts val="0"/>
              </a:spcAft>
              <a:buClr>
                <a:srgbClr val="08884D"/>
              </a:buClr>
              <a:buSzPts val="1700"/>
              <a:buFont typeface="Arial"/>
              <a:buChar char="➔"/>
              <a:defRPr sz="1600">
                <a:solidFill>
                  <a:schemeClr val="dk1"/>
                </a:solidFill>
                <a:latin typeface="Arial"/>
                <a:ea typeface="Arial"/>
                <a:cs typeface="Arial"/>
                <a:sym typeface="Arial"/>
              </a:defRPr>
            </a:pPr>
            <a:r>
              <a:rPr sz="1300"/>
              <a:t>L’âge/le sexe/le nom dans le fichier DICOM sont remplacés par des identifiants artificiels. </a:t>
            </a:r>
            <a:endParaRPr sz="1300" b="0" i="0" u="none" strike="noStrike" cap="none">
              <a:solidFill>
                <a:schemeClr val="dk1"/>
              </a:solidFill>
              <a:latin typeface="Arial"/>
              <a:ea typeface="Arial"/>
              <a:cs typeface="Arial"/>
              <a:sym typeface="Arial"/>
            </a:endParaRPr>
          </a:p>
          <a:p>
            <a:pPr marL="457200" marR="0" lvl="0" indent="-317500" algn="l" rtl="0">
              <a:lnSpc>
                <a:spcPct val="100000"/>
              </a:lnSpc>
              <a:spcBef>
                <a:spcPts val="1200"/>
              </a:spcBef>
              <a:spcAft>
                <a:spcPts val="0"/>
              </a:spcAft>
              <a:buClr>
                <a:srgbClr val="08884D"/>
              </a:buClr>
              <a:buSzPts val="1400"/>
              <a:buFont typeface="Arial"/>
              <a:buChar char="➔"/>
              <a:defRPr sz="1600">
                <a:solidFill>
                  <a:schemeClr val="dk1"/>
                </a:solidFill>
                <a:latin typeface="Arial"/>
                <a:ea typeface="Arial"/>
                <a:cs typeface="Arial"/>
                <a:sym typeface="Arial"/>
              </a:defRPr>
            </a:pPr>
            <a:r>
              <a:rPr sz="1300" b="1"/>
              <a:t>Fournit une moindre confidentialité des données que l’anonymisation mais permet la ré-identification des patients par le personnel autorisé.</a:t>
            </a:r>
            <a:r>
              <a:rPr sz="1300"/>
              <a:t> </a:t>
            </a:r>
            <a:endParaRPr sz="1300" b="0" i="0" u="none" strike="noStrike" cap="none">
              <a:solidFill>
                <a:srgbClr val="000000"/>
              </a:solidFill>
              <a:latin typeface="Arial"/>
              <a:ea typeface="Arial"/>
              <a:cs typeface="Arial"/>
              <a:sym typeface="Arial"/>
            </a:endParaRPr>
          </a:p>
        </p:txBody>
      </p:sp>
      <p:sp>
        <p:nvSpPr>
          <p:cNvPr id="3041" name="Google Shape;3041;gf89b4ba6a1_0_103"/>
          <p:cNvSpPr txBox="1"/>
          <p:nvPr/>
        </p:nvSpPr>
        <p:spPr>
          <a:xfrm>
            <a:off x="988550" y="5741271"/>
            <a:ext cx="10314450" cy="677078"/>
          </a:xfrm>
          <a:prstGeom prst="rect">
            <a:avLst/>
          </a:prstGeom>
          <a:solidFill>
            <a:srgbClr val="0CCC7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1600"/>
              <a:buFont typeface="Arial"/>
              <a:buNone/>
              <a:defRPr sz="1600" b="1">
                <a:solidFill>
                  <a:schemeClr val="lt1"/>
                </a:solidFill>
                <a:latin typeface="Arial"/>
                <a:ea typeface="Arial"/>
                <a:cs typeface="Arial"/>
                <a:sym typeface="Arial"/>
              </a:defRPr>
            </a:pPr>
            <a:r>
              <a:t>Les scripts de désidentification doivent être mis en place avec l’aide d’un spécialiste informatique et d’un ingénieur fournisseur de DAO.</a:t>
            </a:r>
            <a:endParaRPr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5"/>
        <p:cNvGrpSpPr/>
        <p:nvPr/>
      </p:nvGrpSpPr>
      <p:grpSpPr>
        <a:xfrm>
          <a:off x="0" y="0"/>
          <a:ext cx="0" cy="0"/>
          <a:chOff x="0" y="0"/>
          <a:chExt cx="0" cy="0"/>
        </a:xfrm>
      </p:grpSpPr>
      <p:sp>
        <p:nvSpPr>
          <p:cNvPr id="3046" name="Google Shape;3046;gf7e3947c3d_0_10119"/>
          <p:cNvSpPr txBox="1">
            <a:spLocks noGrp="1"/>
          </p:cNvSpPr>
          <p:nvPr>
            <p:ph type="title"/>
          </p:nvPr>
        </p:nvSpPr>
        <p:spPr>
          <a:xfrm>
            <a:off x="1609139" y="921027"/>
            <a:ext cx="8359253" cy="638175"/>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000"/>
              <a:buNone/>
              <a:defRPr>
                <a:solidFill>
                  <a:schemeClr val="dk2"/>
                </a:solidFill>
              </a:defRPr>
            </a:pPr>
            <a:r>
              <a:rPr sz="2800"/>
              <a:t>Observations complémentaires</a:t>
            </a:r>
          </a:p>
        </p:txBody>
      </p:sp>
      <p:sp>
        <p:nvSpPr>
          <p:cNvPr id="3047" name="Google Shape;3047;gf7e3947c3d_0_10119"/>
          <p:cNvSpPr txBox="1">
            <a:spLocks noGrp="1"/>
          </p:cNvSpPr>
          <p:nvPr>
            <p:ph type="body" idx="4294967295"/>
          </p:nvPr>
        </p:nvSpPr>
        <p:spPr>
          <a:xfrm>
            <a:off x="3266660" y="4475650"/>
            <a:ext cx="7845287" cy="1715599"/>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182875" tIns="45700" rIns="182875" bIns="91425" anchor="t" anchorCtr="0">
            <a:noAutofit/>
          </a:bodyPr>
          <a:lstStyle/>
          <a:p>
            <a:pPr marL="0" lvl="0" indent="0" algn="l" rtl="0">
              <a:lnSpc>
                <a:spcPct val="107000"/>
              </a:lnSpc>
              <a:spcBef>
                <a:spcPts val="800"/>
              </a:spcBef>
              <a:spcAft>
                <a:spcPts val="0"/>
              </a:spcAft>
              <a:buClr>
                <a:schemeClr val="lt2"/>
              </a:buClr>
              <a:buSzPts val="3200"/>
              <a:buFont typeface="Arial"/>
              <a:buNone/>
              <a:defRPr>
                <a:latin typeface="Arial"/>
                <a:ea typeface="Arial"/>
                <a:cs typeface="Arial"/>
                <a:sym typeface="Arial"/>
              </a:defRPr>
            </a:pPr>
            <a:r>
              <a:rPr sz="2000" b="1" dirty="0" err="1">
                <a:solidFill>
                  <a:srgbClr val="0785F2"/>
                </a:solidFill>
              </a:rPr>
              <a:t>Confidentialité</a:t>
            </a:r>
            <a:r>
              <a:rPr sz="2000" b="1" dirty="0">
                <a:solidFill>
                  <a:srgbClr val="0785F2"/>
                </a:solidFill>
              </a:rPr>
              <a:t> :</a:t>
            </a:r>
            <a:r>
              <a:rPr sz="2000" b="1" dirty="0">
                <a:solidFill>
                  <a:schemeClr val="lt2"/>
                </a:solidFill>
              </a:rPr>
              <a:t> </a:t>
            </a:r>
            <a:r>
              <a:rPr sz="1800" dirty="0">
                <a:solidFill>
                  <a:srgbClr val="303030"/>
                </a:solidFill>
              </a:rPr>
              <a:t> les sites </a:t>
            </a:r>
            <a:r>
              <a:rPr sz="1800" dirty="0" err="1">
                <a:solidFill>
                  <a:srgbClr val="303030"/>
                </a:solidFill>
              </a:rPr>
              <a:t>potentiels</a:t>
            </a:r>
            <a:r>
              <a:rPr sz="1800" dirty="0">
                <a:solidFill>
                  <a:srgbClr val="303030"/>
                </a:solidFill>
              </a:rPr>
              <a:t> </a:t>
            </a:r>
            <a:r>
              <a:rPr sz="1800" dirty="0" err="1">
                <a:solidFill>
                  <a:srgbClr val="303030"/>
                </a:solidFill>
              </a:rPr>
              <a:t>doivent</a:t>
            </a:r>
            <a:r>
              <a:rPr sz="1800" dirty="0">
                <a:solidFill>
                  <a:srgbClr val="303030"/>
                </a:solidFill>
              </a:rPr>
              <a:t> </a:t>
            </a:r>
            <a:r>
              <a:rPr sz="1800" dirty="0" err="1">
                <a:solidFill>
                  <a:srgbClr val="303030"/>
                </a:solidFill>
              </a:rPr>
              <a:t>être</a:t>
            </a:r>
            <a:r>
              <a:rPr sz="1800" dirty="0">
                <a:solidFill>
                  <a:srgbClr val="303030"/>
                </a:solidFill>
              </a:rPr>
              <a:t> </a:t>
            </a:r>
            <a:r>
              <a:rPr sz="1800" dirty="0" err="1">
                <a:solidFill>
                  <a:srgbClr val="303030"/>
                </a:solidFill>
              </a:rPr>
              <a:t>évalués</a:t>
            </a:r>
            <a:r>
              <a:rPr sz="1800" dirty="0">
                <a:solidFill>
                  <a:srgbClr val="303030"/>
                </a:solidFill>
              </a:rPr>
              <a:t> pour </a:t>
            </a:r>
            <a:r>
              <a:rPr sz="1800" dirty="0" err="1">
                <a:solidFill>
                  <a:srgbClr val="303030"/>
                </a:solidFill>
              </a:rPr>
              <a:t>déterminer</a:t>
            </a:r>
            <a:r>
              <a:rPr sz="1800" dirty="0">
                <a:solidFill>
                  <a:srgbClr val="303030"/>
                </a:solidFill>
              </a:rPr>
              <a:t> </a:t>
            </a:r>
            <a:r>
              <a:rPr sz="1800" dirty="0" err="1">
                <a:solidFill>
                  <a:srgbClr val="303030"/>
                </a:solidFill>
              </a:rPr>
              <a:t>s’ils</a:t>
            </a:r>
            <a:r>
              <a:rPr sz="1800" dirty="0">
                <a:solidFill>
                  <a:srgbClr val="303030"/>
                </a:solidFill>
              </a:rPr>
              <a:t> </a:t>
            </a:r>
            <a:r>
              <a:rPr sz="1800" dirty="0" err="1">
                <a:solidFill>
                  <a:srgbClr val="303030"/>
                </a:solidFill>
              </a:rPr>
              <a:t>conviennent</a:t>
            </a:r>
            <a:r>
              <a:rPr sz="1800" dirty="0">
                <a:solidFill>
                  <a:srgbClr val="303030"/>
                </a:solidFill>
              </a:rPr>
              <a:t> à </a:t>
            </a:r>
            <a:r>
              <a:rPr sz="1800" dirty="0" err="1">
                <a:solidFill>
                  <a:srgbClr val="303030"/>
                </a:solidFill>
              </a:rPr>
              <a:t>l’installation</a:t>
            </a:r>
            <a:r>
              <a:rPr sz="1800" dirty="0">
                <a:solidFill>
                  <a:srgbClr val="303030"/>
                </a:solidFill>
              </a:rPr>
              <a:t> du </a:t>
            </a:r>
            <a:r>
              <a:rPr sz="1800" dirty="0" err="1">
                <a:solidFill>
                  <a:srgbClr val="303030"/>
                </a:solidFill>
              </a:rPr>
              <a:t>détecteur</a:t>
            </a:r>
            <a:r>
              <a:rPr sz="1800" dirty="0">
                <a:solidFill>
                  <a:srgbClr val="303030"/>
                </a:solidFill>
              </a:rPr>
              <a:t> dans </a:t>
            </a:r>
            <a:r>
              <a:rPr sz="1800" dirty="0" err="1">
                <a:solidFill>
                  <a:srgbClr val="303030"/>
                </a:solidFill>
              </a:rPr>
              <a:t>une</a:t>
            </a:r>
            <a:r>
              <a:rPr sz="1800" dirty="0">
                <a:solidFill>
                  <a:srgbClr val="303030"/>
                </a:solidFill>
              </a:rPr>
              <a:t> zone </a:t>
            </a:r>
            <a:r>
              <a:rPr sz="1800" dirty="0" err="1">
                <a:solidFill>
                  <a:srgbClr val="303030"/>
                </a:solidFill>
              </a:rPr>
              <a:t>où</a:t>
            </a:r>
            <a:r>
              <a:rPr sz="1800" dirty="0">
                <a:solidFill>
                  <a:srgbClr val="303030"/>
                </a:solidFill>
              </a:rPr>
              <a:t> la </a:t>
            </a:r>
            <a:r>
              <a:rPr sz="1800" b="1" dirty="0" err="1">
                <a:solidFill>
                  <a:srgbClr val="303030"/>
                </a:solidFill>
              </a:rPr>
              <a:t>confidentialité</a:t>
            </a:r>
            <a:r>
              <a:rPr sz="1800" dirty="0">
                <a:solidFill>
                  <a:srgbClr val="303030"/>
                </a:solidFill>
              </a:rPr>
              <a:t> </a:t>
            </a:r>
            <a:r>
              <a:rPr sz="1800" dirty="0" err="1">
                <a:solidFill>
                  <a:srgbClr val="303030"/>
                </a:solidFill>
              </a:rPr>
              <a:t>est</a:t>
            </a:r>
            <a:r>
              <a:rPr sz="1800" dirty="0">
                <a:solidFill>
                  <a:srgbClr val="303030"/>
                </a:solidFill>
              </a:rPr>
              <a:t> possible pour </a:t>
            </a:r>
            <a:r>
              <a:rPr sz="1800" dirty="0" err="1">
                <a:solidFill>
                  <a:srgbClr val="303030"/>
                </a:solidFill>
              </a:rPr>
              <a:t>toute</a:t>
            </a:r>
            <a:r>
              <a:rPr sz="1800" dirty="0">
                <a:solidFill>
                  <a:srgbClr val="303030"/>
                </a:solidFill>
              </a:rPr>
              <a:t> </a:t>
            </a:r>
            <a:r>
              <a:rPr sz="1800" dirty="0" err="1">
                <a:solidFill>
                  <a:srgbClr val="303030"/>
                </a:solidFill>
              </a:rPr>
              <a:t>personne</a:t>
            </a:r>
            <a:r>
              <a:rPr sz="1800" dirty="0">
                <a:solidFill>
                  <a:srgbClr val="303030"/>
                </a:solidFill>
              </a:rPr>
              <a:t> </a:t>
            </a:r>
            <a:r>
              <a:rPr sz="1800" dirty="0" err="1">
                <a:solidFill>
                  <a:srgbClr val="303030"/>
                </a:solidFill>
              </a:rPr>
              <a:t>soumise</a:t>
            </a:r>
            <a:r>
              <a:rPr sz="1800" dirty="0">
                <a:solidFill>
                  <a:srgbClr val="303030"/>
                </a:solidFill>
              </a:rPr>
              <a:t> à un </a:t>
            </a:r>
            <a:r>
              <a:rPr sz="1800" dirty="0" err="1">
                <a:solidFill>
                  <a:srgbClr val="303030"/>
                </a:solidFill>
              </a:rPr>
              <a:t>dépistage</a:t>
            </a:r>
            <a:r>
              <a:rPr sz="1800" dirty="0">
                <a:solidFill>
                  <a:srgbClr val="303030"/>
                </a:solidFill>
              </a:rPr>
              <a:t> et qui doit </a:t>
            </a:r>
            <a:r>
              <a:rPr sz="1800" dirty="0" err="1">
                <a:solidFill>
                  <a:srgbClr val="303030"/>
                </a:solidFill>
              </a:rPr>
              <a:t>donc</a:t>
            </a:r>
            <a:r>
              <a:rPr sz="1800" dirty="0">
                <a:solidFill>
                  <a:srgbClr val="303030"/>
                </a:solidFill>
              </a:rPr>
              <a:t> </a:t>
            </a:r>
            <a:r>
              <a:rPr sz="1800" dirty="0" err="1">
                <a:solidFill>
                  <a:srgbClr val="303030"/>
                </a:solidFill>
              </a:rPr>
              <a:t>retirer</a:t>
            </a:r>
            <a:r>
              <a:rPr sz="1800" dirty="0">
                <a:solidFill>
                  <a:srgbClr val="303030"/>
                </a:solidFill>
              </a:rPr>
              <a:t> tout </a:t>
            </a:r>
            <a:r>
              <a:rPr sz="1800" dirty="0" err="1">
                <a:solidFill>
                  <a:srgbClr val="303030"/>
                </a:solidFill>
              </a:rPr>
              <a:t>vêtement</a:t>
            </a:r>
            <a:r>
              <a:rPr sz="1800" dirty="0">
                <a:solidFill>
                  <a:srgbClr val="303030"/>
                </a:solidFill>
              </a:rPr>
              <a:t> avec des </a:t>
            </a:r>
            <a:r>
              <a:rPr sz="1800" dirty="0" err="1">
                <a:solidFill>
                  <a:srgbClr val="303030"/>
                </a:solidFill>
              </a:rPr>
              <a:t>composants</a:t>
            </a:r>
            <a:r>
              <a:rPr sz="1800" dirty="0">
                <a:solidFill>
                  <a:srgbClr val="303030"/>
                </a:solidFill>
              </a:rPr>
              <a:t> </a:t>
            </a:r>
            <a:r>
              <a:rPr sz="1800" dirty="0" err="1">
                <a:solidFill>
                  <a:srgbClr val="303030"/>
                </a:solidFill>
              </a:rPr>
              <a:t>métalliques</a:t>
            </a:r>
            <a:r>
              <a:rPr sz="1800" dirty="0">
                <a:solidFill>
                  <a:srgbClr val="303030"/>
                </a:solidFill>
              </a:rPr>
              <a:t>, </a:t>
            </a:r>
            <a:r>
              <a:rPr sz="1800" dirty="0" err="1">
                <a:solidFill>
                  <a:srgbClr val="303030"/>
                </a:solidFill>
              </a:rPr>
              <a:t>ou</a:t>
            </a:r>
            <a:r>
              <a:rPr sz="1800" dirty="0">
                <a:solidFill>
                  <a:srgbClr val="303030"/>
                </a:solidFill>
              </a:rPr>
              <a:t> des </a:t>
            </a:r>
            <a:r>
              <a:rPr sz="1800" dirty="0" err="1">
                <a:solidFill>
                  <a:srgbClr val="303030"/>
                </a:solidFill>
              </a:rPr>
              <a:t>accessoires</a:t>
            </a:r>
            <a:r>
              <a:rPr sz="1800" dirty="0">
                <a:solidFill>
                  <a:srgbClr val="303030"/>
                </a:solidFill>
              </a:rPr>
              <a:t>, </a:t>
            </a:r>
            <a:r>
              <a:rPr sz="1800" dirty="0" err="1">
                <a:solidFill>
                  <a:srgbClr val="303030"/>
                </a:solidFill>
              </a:rPr>
              <a:t>avant</a:t>
            </a:r>
            <a:r>
              <a:rPr sz="1800" dirty="0">
                <a:solidFill>
                  <a:srgbClr val="303030"/>
                </a:solidFill>
              </a:rPr>
              <a:t> de faire </a:t>
            </a:r>
            <a:r>
              <a:rPr sz="1800" dirty="0" err="1">
                <a:solidFill>
                  <a:srgbClr val="303030"/>
                </a:solidFill>
              </a:rPr>
              <a:t>une</a:t>
            </a:r>
            <a:r>
              <a:rPr sz="1800" dirty="0">
                <a:solidFill>
                  <a:srgbClr val="303030"/>
                </a:solidFill>
              </a:rPr>
              <a:t> CXR. </a:t>
            </a:r>
            <a:endParaRPr sz="2000" dirty="0"/>
          </a:p>
        </p:txBody>
      </p:sp>
      <p:sp>
        <p:nvSpPr>
          <p:cNvPr id="3048" name="Google Shape;3048;gf7e3947c3d_0_10119"/>
          <p:cNvSpPr txBox="1"/>
          <p:nvPr/>
        </p:nvSpPr>
        <p:spPr>
          <a:xfrm>
            <a:off x="3266659" y="1904220"/>
            <a:ext cx="7845287" cy="1995772"/>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82875" tIns="91425" rIns="182875" bIns="91425" anchor="t" anchorCtr="0">
            <a:spAutoFit/>
          </a:bodyPr>
          <a:lstStyle/>
          <a:p>
            <a:pPr marL="0" marR="0" lvl="0" indent="0" algn="l" rtl="0">
              <a:lnSpc>
                <a:spcPct val="107000"/>
              </a:lnSpc>
              <a:spcBef>
                <a:spcPts val="0"/>
              </a:spcBef>
              <a:spcAft>
                <a:spcPts val="0"/>
              </a:spcAft>
              <a:buClr>
                <a:srgbClr val="000000"/>
              </a:buClr>
              <a:buSzPts val="2400"/>
              <a:buFont typeface="Arial"/>
              <a:buNone/>
              <a:defRPr>
                <a:latin typeface="Arial"/>
                <a:ea typeface="Arial"/>
                <a:cs typeface="Arial"/>
                <a:sym typeface="Arial"/>
              </a:defRPr>
            </a:pPr>
            <a:r>
              <a:rPr sz="2000" b="1">
                <a:solidFill>
                  <a:srgbClr val="0EB0ED"/>
                </a:solidFill>
              </a:rPr>
              <a:t>Exigence Internet : </a:t>
            </a:r>
            <a:r>
              <a:rPr sz="1800">
                <a:solidFill>
                  <a:srgbClr val="303030"/>
                </a:solidFill>
              </a:rPr>
              <a:t>lors de l’utilisation de produits DAO en ligne ou en mode hybride, une </a:t>
            </a:r>
            <a:r>
              <a:rPr sz="1800" b="1">
                <a:solidFill>
                  <a:srgbClr val="303030"/>
                </a:solidFill>
              </a:rPr>
              <a:t>connexion Internet solide et stable</a:t>
            </a:r>
            <a:r>
              <a:rPr sz="1800">
                <a:solidFill>
                  <a:srgbClr val="303030"/>
                </a:solidFill>
              </a:rPr>
              <a:t> est nécessaire pour le mode en ligne car les fichiers de radiographie sont volumineux (environ 10 à 30 Mo). Si l’utilisation prévue se fait dans des zones sans accès Internet fiable, il est important d’acheter un produit DAO capable d’analyser les images CXR et de générer des résultats hors ligne. </a:t>
            </a:r>
            <a:endParaRPr sz="1800" b="0" i="0" u="none" strike="noStrike" cap="none">
              <a:solidFill>
                <a:srgbClr val="30303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3" name="Google Shape;3053;p13"/>
          <p:cNvSpPr txBox="1">
            <a:spLocks noGrp="1"/>
          </p:cNvSpPr>
          <p:nvPr>
            <p:ph type="title"/>
          </p:nvPr>
        </p:nvSpPr>
        <p:spPr>
          <a:xfrm>
            <a:off x="570075" y="243350"/>
            <a:ext cx="10631700" cy="6591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rgbClr val="0785F2"/>
              </a:buClr>
              <a:buSzPts val="3600"/>
              <a:buFont typeface="DM Sans Medium"/>
              <a:buNone/>
              <a:defRPr>
                <a:solidFill>
                  <a:schemeClr val="dk1"/>
                </a:solidFill>
              </a:defRPr>
            </a:pPr>
            <a:r>
              <a:rPr sz="3200"/>
              <a:t>À quoi s’attendre des fournisseurs</a:t>
            </a:r>
            <a:endParaRPr sz="3200">
              <a:solidFill>
                <a:schemeClr val="dk1"/>
              </a:solidFill>
            </a:endParaRPr>
          </a:p>
        </p:txBody>
      </p:sp>
      <p:sp>
        <p:nvSpPr>
          <p:cNvPr id="3054" name="Google Shape;3054;p13"/>
          <p:cNvSpPr txBox="1">
            <a:spLocks noGrp="1"/>
          </p:cNvSpPr>
          <p:nvPr>
            <p:ph type="body" idx="1"/>
          </p:nvPr>
        </p:nvSpPr>
        <p:spPr>
          <a:xfrm>
            <a:off x="907773" y="902450"/>
            <a:ext cx="9044610" cy="5279689"/>
          </a:xfrm>
          <a:prstGeom prst="rect">
            <a:avLst/>
          </a:prstGeom>
          <a:noFill/>
          <a:ln>
            <a:noFill/>
          </a:ln>
        </p:spPr>
        <p:txBody>
          <a:bodyPr spcFirstLastPara="1" wrap="square" lIns="0" tIns="45700" rIns="0" bIns="45700" anchor="t" anchorCtr="0">
            <a:noAutofit/>
          </a:bodyPr>
          <a:lstStyle/>
          <a:p>
            <a:pPr marL="457200" lvl="0" indent="-355600" algn="l" rtl="0">
              <a:lnSpc>
                <a:spcPct val="100000"/>
              </a:lnSpc>
              <a:spcBef>
                <a:spcPts val="1200"/>
              </a:spcBef>
              <a:spcAft>
                <a:spcPts val="0"/>
              </a:spcAft>
              <a:buClr>
                <a:srgbClr val="0785F2"/>
              </a:buClr>
              <a:buSzPts val="2000"/>
              <a:buChar char="●"/>
              <a:defRPr sz="2300"/>
            </a:pPr>
            <a:r>
              <a:rPr sz="2000"/>
              <a:t>Formation et installation, y compris l’installation du système, la formation théorique et pratique sur la sécurité, l’utilisation, le transport et l’entretien</a:t>
            </a:r>
          </a:p>
          <a:p>
            <a:pPr marL="457200" lvl="0" indent="-355600" algn="l" rtl="0">
              <a:lnSpc>
                <a:spcPct val="100000"/>
              </a:lnSpc>
              <a:spcBef>
                <a:spcPts val="1200"/>
              </a:spcBef>
              <a:spcAft>
                <a:spcPts val="0"/>
              </a:spcAft>
              <a:buClr>
                <a:schemeClr val="accent5"/>
              </a:buClr>
              <a:buSzPts val="2000"/>
              <a:buChar char="●"/>
              <a:defRPr sz="2300"/>
            </a:pPr>
            <a:r>
              <a:rPr sz="2000"/>
              <a:t>Appel d’assistance virtuelle mensuel</a:t>
            </a:r>
          </a:p>
          <a:p>
            <a:pPr marL="457200" lvl="0" indent="-355600" algn="l" rtl="0">
              <a:lnSpc>
                <a:spcPct val="100000"/>
              </a:lnSpc>
              <a:spcBef>
                <a:spcPts val="1200"/>
              </a:spcBef>
              <a:spcAft>
                <a:spcPts val="0"/>
              </a:spcAft>
              <a:buClr>
                <a:srgbClr val="0785F2"/>
              </a:buClr>
              <a:buSzPts val="2000"/>
              <a:buChar char="●"/>
              <a:defRPr sz="2300"/>
            </a:pPr>
            <a:r>
              <a:rPr sz="2000"/>
              <a:t>Formation étendue sur site/à distance avec eLearning </a:t>
            </a:r>
          </a:p>
          <a:p>
            <a:pPr marL="457200" lvl="0" indent="-355600" algn="l" rtl="0">
              <a:lnSpc>
                <a:spcPct val="100000"/>
              </a:lnSpc>
              <a:spcBef>
                <a:spcPts val="1200"/>
              </a:spcBef>
              <a:spcAft>
                <a:spcPts val="0"/>
              </a:spcAft>
              <a:buClr>
                <a:schemeClr val="accent5"/>
              </a:buClr>
              <a:buSzPts val="2000"/>
              <a:buChar char="●"/>
              <a:defRPr sz="2300"/>
            </a:pPr>
            <a:r>
              <a:rPr sz="2000"/>
              <a:t>Calibrage et dépannage du point de seuil</a:t>
            </a:r>
          </a:p>
          <a:p>
            <a:pPr marL="457200" lvl="0" indent="-355600" algn="l" rtl="0">
              <a:lnSpc>
                <a:spcPct val="100000"/>
              </a:lnSpc>
              <a:spcBef>
                <a:spcPts val="1200"/>
              </a:spcBef>
              <a:spcAft>
                <a:spcPts val="0"/>
              </a:spcAft>
              <a:buClr>
                <a:srgbClr val="0785F2"/>
              </a:buClr>
              <a:buSzPts val="2000"/>
              <a:buChar char="●"/>
              <a:defRPr sz="2300"/>
            </a:pPr>
            <a:r>
              <a:rPr sz="2000"/>
              <a:t>Boîte à outils, incluant notamment les requis en matière d’informatique, d’infrastructure et de ressources humaines pour l’exécution de la DAO</a:t>
            </a:r>
          </a:p>
          <a:p>
            <a:pPr marL="457200" lvl="0" indent="-355600" algn="l" rtl="0">
              <a:lnSpc>
                <a:spcPct val="100000"/>
              </a:lnSpc>
              <a:spcBef>
                <a:spcPts val="1200"/>
              </a:spcBef>
              <a:spcAft>
                <a:spcPts val="0"/>
              </a:spcAft>
              <a:buClr>
                <a:schemeClr val="accent5"/>
              </a:buClr>
              <a:buSzPts val="2000"/>
              <a:buChar char="●"/>
              <a:defRPr sz="2300"/>
            </a:pPr>
            <a:r>
              <a:rPr sz="2000"/>
              <a:t>Manuel de l’utilisateur stipulant le processus d’installation, le processus de mise à jour du logiciel, le dépannage et la maintenance</a:t>
            </a:r>
          </a:p>
          <a:p>
            <a:pPr marL="457200" lvl="0" indent="-355600" algn="l" rtl="0">
              <a:lnSpc>
                <a:spcPct val="100000"/>
              </a:lnSpc>
              <a:spcBef>
                <a:spcPts val="1200"/>
              </a:spcBef>
              <a:spcAft>
                <a:spcPts val="0"/>
              </a:spcAft>
              <a:buClr>
                <a:srgbClr val="0785F2"/>
              </a:buClr>
              <a:buSzPts val="2000"/>
              <a:buChar char="●"/>
              <a:defRPr sz="2300"/>
            </a:pPr>
            <a:r>
              <a:rPr sz="2000"/>
              <a:t>À discuter dans la formation du fabricant </a:t>
            </a:r>
          </a:p>
          <a:p>
            <a:pPr marL="457200" lvl="0" indent="0" algn="l" rtl="0">
              <a:lnSpc>
                <a:spcPct val="110000"/>
              </a:lnSpc>
              <a:spcBef>
                <a:spcPts val="500"/>
              </a:spcBef>
              <a:spcAft>
                <a:spcPts val="0"/>
              </a:spcAft>
              <a:buSzPts val="2800"/>
              <a:buNone/>
            </a:pPr>
            <a:endParaRPr sz="1800"/>
          </a:p>
          <a:p>
            <a:pPr marL="457200" lvl="0" indent="0" algn="l" rtl="0">
              <a:lnSpc>
                <a:spcPct val="110000"/>
              </a:lnSpc>
              <a:spcBef>
                <a:spcPts val="500"/>
              </a:spcBef>
              <a:spcAft>
                <a:spcPts val="0"/>
              </a:spcAft>
              <a:buSzPts val="2800"/>
              <a:buNone/>
            </a:pPr>
            <a:endParaRPr sz="1800"/>
          </a:p>
          <a:p>
            <a:pPr marL="0" lvl="0" indent="0" algn="l" rtl="0">
              <a:lnSpc>
                <a:spcPct val="110000"/>
              </a:lnSpc>
              <a:spcBef>
                <a:spcPts val="500"/>
              </a:spcBef>
              <a:spcAft>
                <a:spcPts val="0"/>
              </a:spcAft>
              <a:buSzPts val="2800"/>
              <a:buNone/>
            </a:pPr>
            <a:endParaRPr sz="1800"/>
          </a:p>
          <a:p>
            <a:pPr marL="0" lvl="0" indent="0" algn="l" rtl="0">
              <a:lnSpc>
                <a:spcPct val="110000"/>
              </a:lnSpc>
              <a:spcBef>
                <a:spcPts val="500"/>
              </a:spcBef>
              <a:spcAft>
                <a:spcPts val="0"/>
              </a:spcAft>
              <a:buClr>
                <a:srgbClr val="5C5F61"/>
              </a:buClr>
              <a:buSzPts val="1200"/>
              <a:buNone/>
            </a:pP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3059" name="Google Shape;3059;gf341cad18c_0_233"/>
          <p:cNvSpPr txBox="1">
            <a:spLocks noGrp="1"/>
          </p:cNvSpPr>
          <p:nvPr>
            <p:ph type="title"/>
          </p:nvPr>
        </p:nvSpPr>
        <p:spPr>
          <a:xfrm>
            <a:off x="5019675" y="3429000"/>
            <a:ext cx="6794638" cy="9444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pPr>
            <a:r>
              <a:t>DÉFIS ET ENSEIGNEMENTS TIRÉS DES PREMIERS UTILISATEURS DE LA DAO ET DE L’UP-XR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3"/>
        <p:cNvGrpSpPr/>
        <p:nvPr/>
      </p:nvGrpSpPr>
      <p:grpSpPr>
        <a:xfrm>
          <a:off x="0" y="0"/>
          <a:ext cx="0" cy="0"/>
          <a:chOff x="0" y="0"/>
          <a:chExt cx="0" cy="0"/>
        </a:xfrm>
      </p:grpSpPr>
      <p:sp>
        <p:nvSpPr>
          <p:cNvPr id="3064" name="Google Shape;3064;p6"/>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Défis et enseignements tirés des premiers utilisateurs</a:t>
            </a:r>
          </a:p>
        </p:txBody>
      </p:sp>
      <p:sp>
        <p:nvSpPr>
          <p:cNvPr id="3065" name="Google Shape;3065;p6"/>
          <p:cNvSpPr txBox="1">
            <a:spLocks noGrp="1"/>
          </p:cNvSpPr>
          <p:nvPr>
            <p:ph type="body" idx="1"/>
          </p:nvPr>
        </p:nvSpPr>
        <p:spPr>
          <a:xfrm>
            <a:off x="1033325" y="1028700"/>
            <a:ext cx="10670400" cy="5076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1200"/>
              </a:spcBef>
              <a:spcAft>
                <a:spcPts val="0"/>
              </a:spcAft>
              <a:buSzPts val="3200"/>
              <a:buNone/>
              <a:defRPr sz="1800" b="1">
                <a:solidFill>
                  <a:srgbClr val="0073E1"/>
                </a:solidFill>
              </a:defRPr>
            </a:pPr>
            <a:r>
              <a:rPr sz="1600"/>
              <a:t>Les entretiens avec six premiers responsables de la mise en œuvre de la DAO avec radiographie UP identifiés par le réseau de partenaires de Halte à la tuberculose ont révélé les informations suivantes :</a:t>
            </a:r>
            <a:endParaRPr sz="1600" b="1">
              <a:solidFill>
                <a:srgbClr val="0073E1"/>
              </a:solidFill>
            </a:endParaRPr>
          </a:p>
          <a:p>
            <a:pPr marL="0" lvl="0" indent="0" algn="l" rtl="0">
              <a:lnSpc>
                <a:spcPct val="100000"/>
              </a:lnSpc>
              <a:spcBef>
                <a:spcPts val="1200"/>
              </a:spcBef>
              <a:spcAft>
                <a:spcPts val="0"/>
              </a:spcAft>
              <a:buSzPts val="3200"/>
              <a:buNone/>
              <a:defRPr sz="1800">
                <a:solidFill>
                  <a:schemeClr val="dk1"/>
                </a:solidFill>
              </a:defRPr>
            </a:pPr>
            <a:r>
              <a:rPr sz="1600" b="1"/>
              <a:t>La réticence des radiologues</a:t>
            </a:r>
            <a:r>
              <a:rPr sz="1600"/>
              <a:t> et la crainte d’être remplacé par l’intelligence artificielle peuvent encore exister, → ceci souligne l’importance d’</a:t>
            </a:r>
            <a:r>
              <a:rPr sz="1600" b="1"/>
              <a:t>impliquer et de sensibiliser les professionnels de la santé et les associations</a:t>
            </a:r>
            <a:r>
              <a:rPr sz="1600"/>
              <a:t>. L’intelligence artificielle a de nombreux cas d’utilisation lorsqu’elle est utilisée AVEC des lecteurs humains. </a:t>
            </a:r>
            <a:endParaRPr sz="1600">
              <a:solidFill>
                <a:schemeClr val="dk1"/>
              </a:solidFill>
            </a:endParaRPr>
          </a:p>
          <a:p>
            <a:pPr marL="0" lvl="0" indent="0" algn="l" rtl="0">
              <a:lnSpc>
                <a:spcPct val="100000"/>
              </a:lnSpc>
              <a:spcBef>
                <a:spcPts val="1200"/>
              </a:spcBef>
              <a:spcAft>
                <a:spcPts val="0"/>
              </a:spcAft>
              <a:buSzPts val="3200"/>
              <a:buNone/>
              <a:defRPr sz="1800">
                <a:solidFill>
                  <a:schemeClr val="dk1"/>
                </a:solidFill>
              </a:defRPr>
            </a:pPr>
            <a:r>
              <a:rPr sz="1600" b="1"/>
              <a:t>La qualité d’image </a:t>
            </a:r>
            <a:r>
              <a:rPr sz="1600"/>
              <a:t>a été décrite comme </a:t>
            </a:r>
            <a:r>
              <a:rPr sz="1600" b="1"/>
              <a:t>comparable à celle des machines fixes </a:t>
            </a:r>
            <a:r>
              <a:rPr sz="1600"/>
              <a:t>lors de la prise d’images d’un grand nombre de personnes.</a:t>
            </a:r>
            <a:endParaRPr sz="1600" i="1">
              <a:solidFill>
                <a:srgbClr val="0563B5"/>
              </a:solidFill>
            </a:endParaRPr>
          </a:p>
          <a:p>
            <a:pPr marL="0" lvl="0" indent="0" algn="l" rtl="0">
              <a:lnSpc>
                <a:spcPct val="90000"/>
              </a:lnSpc>
              <a:spcBef>
                <a:spcPts val="1000"/>
              </a:spcBef>
              <a:spcAft>
                <a:spcPts val="0"/>
              </a:spcAft>
              <a:buSzPts val="3200"/>
              <a:buNone/>
              <a:defRPr sz="1800">
                <a:solidFill>
                  <a:schemeClr val="dk1"/>
                </a:solidFill>
              </a:defRPr>
            </a:pPr>
            <a:r>
              <a:rPr sz="1600" b="1"/>
              <a:t>La sélection du score seuil est difficile : </a:t>
            </a:r>
            <a:r>
              <a:rPr sz="1600"/>
              <a:t>la plupart des nouveaux utilisateurs commencent simplement par les recommandations du fabricant ou s’ajustent en réponse aux faux positifs. Une fois qu’ils ont acquis de l’expérience, ils font de la recherche opérationnelle.</a:t>
            </a:r>
            <a:br>
              <a:rPr lang="en-US" sz="1600">
                <a:solidFill>
                  <a:schemeClr val="dk1"/>
                </a:solidFill>
              </a:rPr>
            </a:br>
            <a:endParaRPr sz="1600">
              <a:solidFill>
                <a:schemeClr val="dk1"/>
              </a:solidFill>
            </a:endParaRPr>
          </a:p>
          <a:p>
            <a:pPr marL="0" lvl="0" indent="0" algn="l" rtl="0">
              <a:lnSpc>
                <a:spcPct val="90000"/>
              </a:lnSpc>
              <a:spcBef>
                <a:spcPts val="1000"/>
              </a:spcBef>
              <a:spcAft>
                <a:spcPts val="0"/>
              </a:spcAft>
              <a:buSzPts val="3200"/>
              <a:buNone/>
              <a:defRPr sz="1800">
                <a:solidFill>
                  <a:schemeClr val="dk1"/>
                </a:solidFill>
              </a:defRPr>
            </a:pPr>
            <a:r>
              <a:rPr sz="1600" b="1"/>
              <a:t>Changement de comportement problématique potentiel : </a:t>
            </a:r>
            <a:r>
              <a:rPr sz="1600"/>
              <a:t>le potentiel d’</a:t>
            </a:r>
            <a:r>
              <a:rPr sz="1600" b="1"/>
              <a:t>interprétation des résultats de la DAO en tant que diagnostic </a:t>
            </a:r>
            <a:r>
              <a:rPr sz="1600"/>
              <a:t>était une préoccupation :</a:t>
            </a:r>
            <a:br>
              <a:rPr lang="en-US" sz="1600" i="1">
                <a:solidFill>
                  <a:srgbClr val="0563B5"/>
                </a:solidFill>
              </a:rPr>
            </a:br>
            <a:endParaRPr sz="1600" i="1">
              <a:solidFill>
                <a:srgbClr val="0563B5"/>
              </a:solidFill>
            </a:endParaRPr>
          </a:p>
          <a:p>
            <a:pPr marL="0" lvl="0" indent="0" algn="l" rtl="0">
              <a:lnSpc>
                <a:spcPct val="110000"/>
              </a:lnSpc>
              <a:spcBef>
                <a:spcPts val="500"/>
              </a:spcBef>
              <a:spcAft>
                <a:spcPts val="0"/>
              </a:spcAft>
              <a:buSzPts val="3200"/>
              <a:buNone/>
              <a:defRPr sz="1800">
                <a:solidFill>
                  <a:schemeClr val="dk1"/>
                </a:solidFill>
              </a:defRPr>
            </a:pPr>
            <a:r>
              <a:rPr sz="1600"/>
              <a:t>Bien qu’il soit facile d’intégrer le système de DAO au système PACS, il est difficile d’intégrer les résultats de la DAO à</a:t>
            </a:r>
            <a:r>
              <a:rPr sz="1600" b="1"/>
              <a:t> la base de données nationale sur la tuberculose existante (ex : DHIS2) ou à un système de dossier médical électronique spécifique au projet (ex : openMRS).</a:t>
            </a:r>
            <a:endParaRPr sz="2000"/>
          </a:p>
          <a:p>
            <a:pPr marL="0" lvl="0" indent="0" algn="l" rtl="0">
              <a:lnSpc>
                <a:spcPct val="100000"/>
              </a:lnSpc>
              <a:spcBef>
                <a:spcPts val="1200"/>
              </a:spcBef>
              <a:spcAft>
                <a:spcPts val="0"/>
              </a:spcAft>
              <a:buSzPts val="3200"/>
              <a:buNone/>
            </a:pPr>
            <a:endParaRPr sz="1400" i="1">
              <a:solidFill>
                <a:srgbClr val="0563B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9"/>
        <p:cNvGrpSpPr/>
        <p:nvPr/>
      </p:nvGrpSpPr>
      <p:grpSpPr>
        <a:xfrm>
          <a:off x="0" y="0"/>
          <a:ext cx="0" cy="0"/>
          <a:chOff x="0" y="0"/>
          <a:chExt cx="0" cy="0"/>
        </a:xfrm>
      </p:grpSpPr>
      <p:sp>
        <p:nvSpPr>
          <p:cNvPr id="3070" name="Google Shape;3070;gf341cad18c_0_259"/>
          <p:cNvSpPr txBox="1">
            <a:spLocks noGrp="1"/>
          </p:cNvSpPr>
          <p:nvPr>
            <p:ph type="body" idx="1"/>
          </p:nvPr>
        </p:nvSpPr>
        <p:spPr>
          <a:xfrm>
            <a:off x="1086337" y="1031631"/>
            <a:ext cx="10264150" cy="5259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500"/>
              </a:spcBef>
              <a:spcAft>
                <a:spcPts val="0"/>
              </a:spcAft>
              <a:buClr>
                <a:schemeClr val="dk1"/>
              </a:buClr>
              <a:buSzPts val="1100"/>
              <a:buFont typeface="Arial"/>
              <a:buNone/>
              <a:defRPr sz="1900"/>
            </a:pPr>
            <a:r>
              <a:rPr sz="1600" b="1">
                <a:solidFill>
                  <a:schemeClr val="dk1"/>
                </a:solidFill>
              </a:rPr>
              <a:t>Défaut de l’équipement et erreur de lecture de la DAO </a:t>
            </a:r>
            <a:r>
              <a:rPr sz="1600" b="1" i="1">
                <a:solidFill>
                  <a:srgbClr val="0563B5"/>
                </a:solidFill>
              </a:rPr>
              <a:t>:</a:t>
            </a:r>
            <a:r>
              <a:rPr sz="1600" i="1">
                <a:solidFill>
                  <a:srgbClr val="0563B5"/>
                </a:solidFill>
              </a:rPr>
              <a:t> </a:t>
            </a:r>
            <a:r>
              <a:rPr sz="1600" b="1">
                <a:solidFill>
                  <a:schemeClr val="dk1"/>
                </a:solidFill>
              </a:rPr>
              <a:t> </a:t>
            </a:r>
            <a:endParaRPr sz="16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600"/>
              <a:t>Connexion du détecteur à la console : le Bluetooth a entraîné un retard ou un échec du transfert d’image. Une connexion par fil permettrait d’augmenter l’efficacité, mais la longueur du fil peut être un facteur limitatif.</a:t>
            </a:r>
            <a:endParaRPr sz="16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600"/>
              <a:t>La connexion entre la console et les ordinateurs portables de DAO peut également être un point faible. Certains projets ont subi une perte de connexion avant et ont solutionné le problème en redémarrant les ordinateurs portables.</a:t>
            </a:r>
            <a:endParaRPr sz="16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600"/>
              <a:t>La batterie du générateur de rayons X a échoué → nouveau produit, il est important d’avoir un bon contrat d’entretien et de maintenance.</a:t>
            </a:r>
            <a:endParaRPr sz="16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600"/>
              <a:t>La batterie du détecteur est durable, mais la durée de vie de la batterie de l’ordinateur portable de la console peut s’amoindrir en fonction de l’utilisation.  </a:t>
            </a:r>
            <a:r>
              <a:rPr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nouveau produit, impliquer plus activement le service client de Delft</a:t>
            </a:r>
            <a:endParaRPr sz="1600">
              <a:solidFill>
                <a:schemeClr val="dk1"/>
              </a:solidFill>
            </a:endParaRPr>
          </a:p>
          <a:p>
            <a:pPr marL="457200" lvl="0" indent="-336550" algn="l" rtl="0">
              <a:lnSpc>
                <a:spcPct val="100000"/>
              </a:lnSpc>
              <a:spcBef>
                <a:spcPts val="1200"/>
              </a:spcBef>
              <a:spcAft>
                <a:spcPts val="0"/>
              </a:spcAft>
              <a:buClr>
                <a:schemeClr val="dk1"/>
              </a:buClr>
              <a:buSzPts val="1700"/>
              <a:buChar char="●"/>
              <a:defRPr sz="1900">
                <a:solidFill>
                  <a:schemeClr val="dk1"/>
                </a:solidFill>
              </a:defRPr>
            </a:pPr>
            <a:r>
              <a:rPr sz="1600"/>
              <a:t>Les panneaux solaires se chargent lentement sans lumière directe du soleil ou en hiver, → ils se chargent avec l’alimentation secteur ou sont remplacés par une autre source d’alimentation.</a:t>
            </a:r>
            <a:endParaRPr sz="1600">
              <a:solidFill>
                <a:schemeClr val="dk1"/>
              </a:solidFill>
            </a:endParaRPr>
          </a:p>
          <a:p>
            <a:pPr marL="0" lvl="0" indent="0" algn="l" rtl="0">
              <a:lnSpc>
                <a:spcPct val="100000"/>
              </a:lnSpc>
              <a:spcBef>
                <a:spcPts val="1200"/>
              </a:spcBef>
              <a:spcAft>
                <a:spcPts val="0"/>
              </a:spcAft>
              <a:buClr>
                <a:schemeClr val="dk1"/>
              </a:buClr>
              <a:buSzPts val="1100"/>
              <a:buFont typeface="Arial"/>
              <a:buNone/>
              <a:defRPr sz="1900">
                <a:solidFill>
                  <a:schemeClr val="dk1"/>
                </a:solidFill>
              </a:defRPr>
            </a:pPr>
            <a:r>
              <a:rPr sz="1600" b="1"/>
              <a:t>Service du fabricant : </a:t>
            </a:r>
            <a:r>
              <a:rPr sz="1600"/>
              <a:t>tous les projets ont signalé des expériences positives avec le système de support informatique du fournisseur, mais l’accès à ce service peut être limité pour les développeurs qui travaillent dans des environnements sans connexion Internet.</a:t>
            </a:r>
            <a:endParaRPr sz="1600">
              <a:solidFill>
                <a:schemeClr val="dk1"/>
              </a:solidFill>
            </a:endParaRPr>
          </a:p>
        </p:txBody>
      </p:sp>
      <p:sp>
        <p:nvSpPr>
          <p:cNvPr id="3071" name="Google Shape;3071;gf341cad18c_0_259"/>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2800"/>
              <a:t>Difficultés et leçons apprises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4"/>
        <p:cNvGrpSpPr/>
        <p:nvPr/>
      </p:nvGrpSpPr>
      <p:grpSpPr>
        <a:xfrm>
          <a:off x="0" y="0"/>
          <a:ext cx="0" cy="0"/>
          <a:chOff x="0" y="0"/>
          <a:chExt cx="0" cy="0"/>
        </a:xfrm>
      </p:grpSpPr>
      <p:sp>
        <p:nvSpPr>
          <p:cNvPr id="2805" name="Google Shape;2805;gf341cad18c_1_13"/>
          <p:cNvSpPr txBox="1">
            <a:spLocks noGrp="1"/>
          </p:cNvSpPr>
          <p:nvPr>
            <p:ph type="title"/>
          </p:nvPr>
        </p:nvSpPr>
        <p:spPr>
          <a:xfrm>
            <a:off x="444500" y="171451"/>
            <a:ext cx="104748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Présentation</a:t>
            </a:r>
          </a:p>
        </p:txBody>
      </p:sp>
      <p:grpSp>
        <p:nvGrpSpPr>
          <p:cNvPr id="2806" name="Google Shape;2806;gf341cad18c_1_13"/>
          <p:cNvGrpSpPr/>
          <p:nvPr/>
        </p:nvGrpSpPr>
        <p:grpSpPr>
          <a:xfrm>
            <a:off x="1407425" y="1028701"/>
            <a:ext cx="9511875" cy="5359085"/>
            <a:chOff x="8" y="-11"/>
            <a:chExt cx="9511875" cy="5359085"/>
          </a:xfrm>
        </p:grpSpPr>
        <p:sp>
          <p:nvSpPr>
            <p:cNvPr id="2807" name="Google Shape;2807;gf341cad18c_1_13"/>
            <p:cNvSpPr/>
            <p:nvPr/>
          </p:nvSpPr>
          <p:spPr>
            <a:xfrm>
              <a:off x="8" y="-11"/>
              <a:ext cx="9377100" cy="5505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08" name="Google Shape;2808;gf341cad18c_1_13"/>
            <p:cNvSpPr/>
            <p:nvPr/>
          </p:nvSpPr>
          <p:spPr>
            <a:xfrm>
              <a:off x="190708" y="142307"/>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09" name="Google Shape;2809;gf341cad18c_1_13"/>
            <p:cNvSpPr/>
            <p:nvPr/>
          </p:nvSpPr>
          <p:spPr>
            <a:xfrm>
              <a:off x="728158" y="462"/>
              <a:ext cx="8649000" cy="48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10" name="Google Shape;2810;gf341cad18c_1_13"/>
            <p:cNvSpPr txBox="1"/>
            <p:nvPr/>
          </p:nvSpPr>
          <p:spPr>
            <a:xfrm>
              <a:off x="728158" y="462"/>
              <a:ext cx="8649000" cy="5505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rPr sz="1800"/>
                <a:t>Cadre des parties prenantes et évaluation de la situation </a:t>
              </a:r>
              <a:endParaRPr sz="1800" b="0" i="0" u="none" strike="noStrike" cap="none">
                <a:solidFill>
                  <a:srgbClr val="000000"/>
                </a:solidFill>
                <a:latin typeface="Arial"/>
                <a:ea typeface="Arial"/>
                <a:cs typeface="Arial"/>
                <a:sym typeface="Arial"/>
              </a:endParaRPr>
            </a:p>
          </p:txBody>
        </p:sp>
        <p:sp>
          <p:nvSpPr>
            <p:cNvPr id="2811" name="Google Shape;2811;gf341cad18c_1_13"/>
            <p:cNvSpPr/>
            <p:nvPr/>
          </p:nvSpPr>
          <p:spPr>
            <a:xfrm>
              <a:off x="8" y="690450"/>
              <a:ext cx="9377100" cy="5505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12" name="Google Shape;2812;gf341cad18c_1_13"/>
            <p:cNvSpPr/>
            <p:nvPr/>
          </p:nvSpPr>
          <p:spPr>
            <a:xfrm>
              <a:off x="190708" y="792060"/>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13" name="Google Shape;2813;gf341cad18c_1_13"/>
            <p:cNvSpPr/>
            <p:nvPr/>
          </p:nvSpPr>
          <p:spPr>
            <a:xfrm>
              <a:off x="728160" y="788510"/>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14" name="Google Shape;2814;gf341cad18c_1_13"/>
            <p:cNvSpPr txBox="1"/>
            <p:nvPr/>
          </p:nvSpPr>
          <p:spPr>
            <a:xfrm>
              <a:off x="728160" y="650548"/>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rPr sz="1800"/>
                <a:t>Sélection et préparation du site </a:t>
              </a:r>
              <a:endParaRPr sz="1800" b="0" i="0" u="none" strike="noStrike" cap="none">
                <a:solidFill>
                  <a:srgbClr val="000000"/>
                </a:solidFill>
                <a:latin typeface="Arial"/>
                <a:ea typeface="Arial"/>
                <a:cs typeface="Arial"/>
                <a:sym typeface="Arial"/>
              </a:endParaRPr>
            </a:p>
          </p:txBody>
        </p:sp>
        <p:sp>
          <p:nvSpPr>
            <p:cNvPr id="2815" name="Google Shape;2815;gf341cad18c_1_13"/>
            <p:cNvSpPr/>
            <p:nvPr/>
          </p:nvSpPr>
          <p:spPr>
            <a:xfrm>
              <a:off x="8" y="1380425"/>
              <a:ext cx="9377100" cy="5505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16" name="Google Shape;2816;gf341cad18c_1_13"/>
            <p:cNvSpPr/>
            <p:nvPr/>
          </p:nvSpPr>
          <p:spPr>
            <a:xfrm>
              <a:off x="190708" y="1473276"/>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17" name="Google Shape;2817;gf341cad18c_1_13"/>
            <p:cNvSpPr/>
            <p:nvPr/>
          </p:nvSpPr>
          <p:spPr>
            <a:xfrm>
              <a:off x="728160" y="1354713"/>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18" name="Google Shape;2818;gf341cad18c_1_13"/>
            <p:cNvSpPr txBox="1"/>
            <p:nvPr/>
          </p:nvSpPr>
          <p:spPr>
            <a:xfrm>
              <a:off x="728160" y="1340525"/>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rPr sz="1800"/>
                <a:t>Flux de travail de dépistage général</a:t>
              </a:r>
              <a:endParaRPr sz="1800" b="0" i="0" u="none" strike="noStrike" cap="none">
                <a:solidFill>
                  <a:srgbClr val="000000"/>
                </a:solidFill>
                <a:latin typeface="Arial"/>
                <a:ea typeface="Arial"/>
                <a:cs typeface="Arial"/>
                <a:sym typeface="Arial"/>
              </a:endParaRPr>
            </a:p>
          </p:txBody>
        </p:sp>
        <p:sp>
          <p:nvSpPr>
            <p:cNvPr id="2819" name="Google Shape;2819;gf341cad18c_1_13"/>
            <p:cNvSpPr/>
            <p:nvPr/>
          </p:nvSpPr>
          <p:spPr>
            <a:xfrm>
              <a:off x="8" y="2096176"/>
              <a:ext cx="9377100" cy="4887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0" name="Google Shape;2820;gf341cad18c_1_13"/>
            <p:cNvSpPr/>
            <p:nvPr/>
          </p:nvSpPr>
          <p:spPr>
            <a:xfrm>
              <a:off x="190708" y="2178765"/>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1" name="Google Shape;2821;gf341cad18c_1_13"/>
            <p:cNvSpPr/>
            <p:nvPr/>
          </p:nvSpPr>
          <p:spPr>
            <a:xfrm>
              <a:off x="728158" y="2063413"/>
              <a:ext cx="8649000" cy="55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pPr>
              <a:r>
                <a:rPr sz="1800"/>
                <a:t>Considérations clé sur la mise en œuvre </a:t>
              </a:r>
              <a:endParaRPr sz="1800" b="0" i="0" u="none" strike="noStrike" cap="none">
                <a:solidFill>
                  <a:schemeClr val="dk1"/>
                </a:solidFill>
                <a:latin typeface="Arial"/>
                <a:ea typeface="Arial"/>
                <a:cs typeface="Arial"/>
                <a:sym typeface="Arial"/>
              </a:endParaRPr>
            </a:p>
          </p:txBody>
        </p:sp>
        <p:sp>
          <p:nvSpPr>
            <p:cNvPr id="2822" name="Google Shape;2822;gf341cad18c_1_13"/>
            <p:cNvSpPr/>
            <p:nvPr/>
          </p:nvSpPr>
          <p:spPr>
            <a:xfrm>
              <a:off x="8" y="2696038"/>
              <a:ext cx="9377100" cy="5505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3" name="Google Shape;2823;gf341cad18c_1_13"/>
            <p:cNvSpPr/>
            <p:nvPr/>
          </p:nvSpPr>
          <p:spPr>
            <a:xfrm>
              <a:off x="190708" y="2829443"/>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4" name="Google Shape;2824;gf341cad18c_1_13"/>
            <p:cNvSpPr/>
            <p:nvPr/>
          </p:nvSpPr>
          <p:spPr>
            <a:xfrm>
              <a:off x="728160" y="3152669"/>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5" name="Google Shape;2825;gf341cad18c_1_13"/>
            <p:cNvSpPr txBox="1"/>
            <p:nvPr/>
          </p:nvSpPr>
          <p:spPr>
            <a:xfrm>
              <a:off x="728160" y="2656119"/>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rPr sz="1800"/>
                <a:t>À quoi s’attendre des fournisseurs</a:t>
              </a:r>
              <a:endParaRPr sz="1800" b="0" i="0" u="none" strike="noStrike" cap="none">
                <a:solidFill>
                  <a:srgbClr val="000000"/>
                </a:solidFill>
                <a:latin typeface="Arial"/>
                <a:ea typeface="Arial"/>
                <a:cs typeface="Arial"/>
                <a:sym typeface="Arial"/>
              </a:endParaRPr>
            </a:p>
          </p:txBody>
        </p:sp>
        <p:sp>
          <p:nvSpPr>
            <p:cNvPr id="2826" name="Google Shape;2826;gf341cad18c_1_13"/>
            <p:cNvSpPr/>
            <p:nvPr/>
          </p:nvSpPr>
          <p:spPr>
            <a:xfrm>
              <a:off x="8" y="3412340"/>
              <a:ext cx="9377100" cy="4887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7" name="Google Shape;2827;gf341cad18c_1_13"/>
            <p:cNvSpPr/>
            <p:nvPr/>
          </p:nvSpPr>
          <p:spPr>
            <a:xfrm>
              <a:off x="190708" y="3475496"/>
              <a:ext cx="346800" cy="346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8" name="Google Shape;2828;gf341cad18c_1_13"/>
            <p:cNvSpPr/>
            <p:nvPr/>
          </p:nvSpPr>
          <p:spPr>
            <a:xfrm>
              <a:off x="728160" y="3940721"/>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29" name="Google Shape;2829;gf341cad18c_1_13"/>
            <p:cNvSpPr txBox="1"/>
            <p:nvPr/>
          </p:nvSpPr>
          <p:spPr>
            <a:xfrm>
              <a:off x="793985" y="3341546"/>
              <a:ext cx="86490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chemeClr val="dk1"/>
                </a:buClr>
                <a:buSzPts val="1100"/>
                <a:buFont typeface="Arial"/>
                <a:buNone/>
                <a:defRPr sz="2000">
                  <a:solidFill>
                    <a:srgbClr val="000000"/>
                  </a:solidFill>
                  <a:latin typeface="Arial"/>
                  <a:ea typeface="Arial"/>
                  <a:cs typeface="Arial"/>
                  <a:sym typeface="Arial"/>
                </a:defRPr>
              </a:pPr>
              <a:r>
                <a:rPr sz="1800"/>
                <a:t>Défis et enseignements tirés des premiers utilisateurs de la DAO et de l’UP-XR</a:t>
              </a:r>
              <a:endParaRPr sz="1800" b="0" i="0" u="none" strike="noStrike" cap="none">
                <a:solidFill>
                  <a:srgbClr val="000000"/>
                </a:solidFill>
                <a:latin typeface="Arial"/>
                <a:ea typeface="Arial"/>
                <a:cs typeface="Arial"/>
                <a:sym typeface="Arial"/>
              </a:endParaRPr>
            </a:p>
          </p:txBody>
        </p:sp>
        <p:sp>
          <p:nvSpPr>
            <p:cNvPr id="2830" name="Google Shape;2830;gf341cad18c_1_13"/>
            <p:cNvSpPr/>
            <p:nvPr/>
          </p:nvSpPr>
          <p:spPr>
            <a:xfrm>
              <a:off x="25" y="4044123"/>
              <a:ext cx="9377100" cy="630300"/>
            </a:xfrm>
            <a:prstGeom prst="roundRect">
              <a:avLst>
                <a:gd name="adj" fmla="val 10000"/>
              </a:avLst>
            </a:prstGeom>
            <a:solidFill>
              <a:srgbClr val="CDCD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31" name="Google Shape;2831;gf341cad18c_1_13"/>
            <p:cNvSpPr/>
            <p:nvPr/>
          </p:nvSpPr>
          <p:spPr>
            <a:xfrm>
              <a:off x="190733" y="4185515"/>
              <a:ext cx="346800" cy="346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32" name="Google Shape;2832;gf341cad18c_1_13"/>
            <p:cNvSpPr/>
            <p:nvPr/>
          </p:nvSpPr>
          <p:spPr>
            <a:xfrm>
              <a:off x="728160" y="4728774"/>
              <a:ext cx="8649000" cy="63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2833" name="Google Shape;2833;gf341cad18c_1_13"/>
            <p:cNvSpPr txBox="1"/>
            <p:nvPr/>
          </p:nvSpPr>
          <p:spPr>
            <a:xfrm>
              <a:off x="728183" y="4043654"/>
              <a:ext cx="8783700" cy="630300"/>
            </a:xfrm>
            <a:prstGeom prst="rect">
              <a:avLst/>
            </a:prstGeom>
            <a:noFill/>
            <a:ln>
              <a:noFill/>
            </a:ln>
          </p:spPr>
          <p:txBody>
            <a:bodyPr spcFirstLastPara="1" wrap="square" lIns="66700" tIns="66700" rIns="66700" bIns="66700" anchor="ctr" anchorCtr="0">
              <a:noAutofit/>
            </a:bodyPr>
            <a:lstStyle/>
            <a:p>
              <a:pPr marL="0" marR="0" lvl="0" indent="0" algn="l" rtl="0">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pPr>
              <a:r>
                <a:rPr sz="1800"/>
                <a:t>Résumé </a:t>
              </a:r>
              <a:endParaRPr sz="18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sp>
        <p:nvSpPr>
          <p:cNvPr id="3076" name="Google Shape;3076;p21"/>
          <p:cNvSpPr txBox="1">
            <a:spLocks noGrp="1"/>
          </p:cNvSpPr>
          <p:nvPr>
            <p:ph type="title"/>
          </p:nvPr>
        </p:nvSpPr>
        <p:spPr>
          <a:xfrm>
            <a:off x="5069102" y="3422822"/>
            <a:ext cx="6213933" cy="90497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D4FCE9"/>
              </a:buClr>
              <a:buSzPts val="4400"/>
              <a:buFont typeface="DM Sans Medium"/>
              <a:buNone/>
              <a:defRPr sz="4400"/>
            </a:pPr>
            <a:r>
              <a:t>Résumé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0"/>
        <p:cNvGrpSpPr/>
        <p:nvPr/>
      </p:nvGrpSpPr>
      <p:grpSpPr>
        <a:xfrm>
          <a:off x="0" y="0"/>
          <a:ext cx="0" cy="0"/>
          <a:chOff x="0" y="0"/>
          <a:chExt cx="0" cy="0"/>
        </a:xfrm>
      </p:grpSpPr>
      <p:sp>
        <p:nvSpPr>
          <p:cNvPr id="3081" name="Google Shape;3081;gf8bf0eaf55_0_92"/>
          <p:cNvSpPr txBox="1">
            <a:spLocks noGrp="1"/>
          </p:cNvSpPr>
          <p:nvPr>
            <p:ph type="body" idx="1"/>
          </p:nvPr>
        </p:nvSpPr>
        <p:spPr>
          <a:xfrm>
            <a:off x="1086337" y="1031631"/>
            <a:ext cx="10591500" cy="5259600"/>
          </a:xfrm>
          <a:prstGeom prst="rect">
            <a:avLst/>
          </a:prstGeom>
          <a:noFill/>
          <a:ln>
            <a:noFill/>
          </a:ln>
        </p:spPr>
        <p:txBody>
          <a:bodyPr spcFirstLastPara="1" wrap="square" lIns="0" tIns="45700" rIns="0" bIns="45700" anchor="t" anchorCtr="0">
            <a:normAutofit fontScale="92500" lnSpcReduction="20000"/>
          </a:bodyPr>
          <a:lstStyle/>
          <a:p>
            <a:pPr marL="457200" lvl="0" indent="-401320" algn="l" rtl="0">
              <a:lnSpc>
                <a:spcPct val="120000"/>
              </a:lnSpc>
              <a:spcBef>
                <a:spcPts val="1200"/>
              </a:spcBef>
              <a:spcAft>
                <a:spcPts val="0"/>
              </a:spcAft>
              <a:buSzPct val="100000"/>
              <a:buChar char="●"/>
              <a:defRPr>
                <a:solidFill>
                  <a:schemeClr val="dk2"/>
                </a:solidFill>
              </a:defRPr>
            </a:pPr>
            <a:r>
              <a:rPr sz="1800"/>
              <a:t>Lors de la mise en œuvre de la DAO et de l’UP-XR, les éléments clés à </a:t>
            </a:r>
            <a:endParaRPr sz="18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Électricité et alimentation</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Portabilité et configuration </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Radioprotection </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Gestion des données et confidentialité</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Accès Internet</a:t>
            </a:r>
            <a:endParaRPr sz="1600">
              <a:solidFill>
                <a:schemeClr val="dk2"/>
              </a:solidFill>
            </a:endParaRPr>
          </a:p>
          <a:p>
            <a:pPr marL="914400" lvl="1" indent="-379730" algn="l" rtl="0">
              <a:lnSpc>
                <a:spcPct val="120000"/>
              </a:lnSpc>
              <a:spcBef>
                <a:spcPts val="1200"/>
              </a:spcBef>
              <a:spcAft>
                <a:spcPts val="0"/>
              </a:spcAft>
              <a:buSzPct val="100000"/>
              <a:buChar char="○"/>
              <a:defRPr>
                <a:solidFill>
                  <a:schemeClr val="dk2"/>
                </a:solidFill>
              </a:defRPr>
            </a:pPr>
            <a:r>
              <a:rPr sz="1600"/>
              <a:t>Disponibilité d’espaces privés</a:t>
            </a:r>
            <a:endParaRPr sz="1600">
              <a:solidFill>
                <a:schemeClr val="dk2"/>
              </a:solidFill>
            </a:endParaRPr>
          </a:p>
          <a:p>
            <a:pPr marL="457200" lvl="0" indent="-401320" algn="l" rtl="0">
              <a:lnSpc>
                <a:spcPct val="120000"/>
              </a:lnSpc>
              <a:spcBef>
                <a:spcPts val="1200"/>
              </a:spcBef>
              <a:spcAft>
                <a:spcPts val="0"/>
              </a:spcAft>
              <a:buSzPct val="100000"/>
              <a:buChar char="●"/>
              <a:defRPr>
                <a:solidFill>
                  <a:schemeClr val="dk2"/>
                </a:solidFill>
              </a:defRPr>
            </a:pPr>
            <a:r>
              <a:rPr sz="1800"/>
              <a:t>Les fournisseurs de DAO fournissent l’installation, la formation et l’aide technique pour soutenir le bon fonctionnement des programmes de DAO. </a:t>
            </a:r>
            <a:endParaRPr sz="1800">
              <a:solidFill>
                <a:schemeClr val="dk2"/>
              </a:solidFill>
            </a:endParaRPr>
          </a:p>
          <a:p>
            <a:pPr marL="457200" lvl="0" indent="-401320" algn="l" rtl="0">
              <a:lnSpc>
                <a:spcPct val="120000"/>
              </a:lnSpc>
              <a:spcBef>
                <a:spcPts val="1200"/>
              </a:spcBef>
              <a:spcAft>
                <a:spcPts val="0"/>
              </a:spcAft>
              <a:buSzPct val="100000"/>
              <a:buChar char="●"/>
              <a:defRPr>
                <a:solidFill>
                  <a:schemeClr val="dk2"/>
                </a:solidFill>
              </a:defRPr>
            </a:pPr>
            <a:r>
              <a:rPr sz="1800"/>
              <a:t>Les préparatifs pour la mise en œuvre comprennent l’identification des principales parties prenantes, la réalisation d’une évaluation de la situation et l’analyse de l’état de préparation et de l’adéquation du site sur le terrain. </a:t>
            </a:r>
            <a:endParaRPr sz="1800">
              <a:solidFill>
                <a:schemeClr val="dk2"/>
              </a:solidFill>
            </a:endParaRPr>
          </a:p>
          <a:p>
            <a:pPr marL="457200" lvl="0" indent="-401320" algn="l" rtl="0">
              <a:lnSpc>
                <a:spcPct val="120000"/>
              </a:lnSpc>
              <a:spcBef>
                <a:spcPts val="1200"/>
              </a:spcBef>
              <a:spcAft>
                <a:spcPts val="0"/>
              </a:spcAft>
              <a:buSzPct val="100000"/>
              <a:buChar char="●"/>
            </a:pPr>
            <a:r>
              <a:rPr sz="1800">
                <a:solidFill>
                  <a:schemeClr val="dk2"/>
                </a:solidFill>
              </a:rPr>
              <a:t>Les projets de DAO et d’UP-XR nécessitent un mélange d’expertise clinique, informatique, scientifique et juridique</a:t>
            </a:r>
            <a:r>
              <a:rPr sz="1800"/>
              <a:t>. </a:t>
            </a:r>
          </a:p>
        </p:txBody>
      </p:sp>
      <p:sp>
        <p:nvSpPr>
          <p:cNvPr id="3082" name="Google Shape;3082;gf8bf0eaf55_0_92"/>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3600"/>
              <a:buNone/>
            </a:pPr>
            <a:r>
              <a:rPr sz="3200"/>
              <a:t>Résumé</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6"/>
        <p:cNvGrpSpPr/>
        <p:nvPr/>
      </p:nvGrpSpPr>
      <p:grpSpPr>
        <a:xfrm>
          <a:off x="0" y="0"/>
          <a:ext cx="0" cy="0"/>
          <a:chOff x="0" y="0"/>
          <a:chExt cx="0" cy="0"/>
        </a:xfrm>
      </p:grpSpPr>
      <p:sp>
        <p:nvSpPr>
          <p:cNvPr id="3087" name="Google Shape;3087;p7"/>
          <p:cNvSpPr txBox="1">
            <a:spLocks noGrp="1"/>
          </p:cNvSpPr>
          <p:nvPr>
            <p:ph type="title"/>
          </p:nvPr>
        </p:nvSpPr>
        <p:spPr>
          <a:xfrm>
            <a:off x="570071" y="247957"/>
            <a:ext cx="8956800" cy="8916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a:solidFill>
                  <a:srgbClr val="0CCC73"/>
                </a:solidFill>
              </a:defRPr>
            </a:pPr>
            <a:r>
              <a:rPr sz="3200"/>
              <a:t>Guide pratique des systèmes de DAO et de radiologie du Partenariat Halte à la tuberculose</a:t>
            </a:r>
            <a:endParaRPr sz="3200">
              <a:solidFill>
                <a:srgbClr val="0CCC73"/>
              </a:solidFill>
            </a:endParaRPr>
          </a:p>
        </p:txBody>
      </p:sp>
      <p:sp>
        <p:nvSpPr>
          <p:cNvPr id="3088" name="Google Shape;3088;p7"/>
          <p:cNvSpPr txBox="1"/>
          <p:nvPr/>
        </p:nvSpPr>
        <p:spPr>
          <a:xfrm>
            <a:off x="3561376" y="1451113"/>
            <a:ext cx="6470700" cy="498902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700"/>
              <a:buFont typeface="Arial"/>
              <a:buNone/>
              <a:defRPr sz="1800">
                <a:solidFill>
                  <a:schemeClr val="dk1"/>
                </a:solidFill>
                <a:latin typeface="Arial"/>
                <a:ea typeface="Arial"/>
                <a:cs typeface="Arial"/>
                <a:sym typeface="Arial"/>
              </a:defRPr>
            </a:pPr>
            <a:r>
              <a:rPr sz="1600"/>
              <a:t>Une ressource inestimable pour les implémenteurs de systèmes de DAO et d’UP-XR : </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defRPr sz="1800" b="1">
                <a:solidFill>
                  <a:schemeClr val="dk1"/>
                </a:solidFill>
                <a:latin typeface="Arial"/>
                <a:ea typeface="Arial"/>
                <a:cs typeface="Arial"/>
                <a:sym typeface="Arial"/>
              </a:defRPr>
            </a:pPr>
            <a:r>
              <a:rPr sz="1600"/>
              <a:t>Conseils de lecture : </a:t>
            </a:r>
            <a:endParaRPr sz="1600" b="1" i="0" u="none" strike="noStrike" cap="none">
              <a:solidFill>
                <a:schemeClr val="dk1"/>
              </a:solidFill>
              <a:latin typeface="Arial"/>
              <a:ea typeface="Arial"/>
              <a:cs typeface="Arial"/>
              <a:sym typeface="Arial"/>
            </a:endParaRPr>
          </a:p>
          <a:p>
            <a:pPr marL="457200" marR="0" lvl="0" indent="-342900" algn="l" rtl="0">
              <a:lnSpc>
                <a:spcPct val="115000"/>
              </a:lnSpc>
              <a:spcBef>
                <a:spcPts val="1200"/>
              </a:spcBef>
              <a:spcAft>
                <a:spcPts val="0"/>
              </a:spcAft>
              <a:buClr>
                <a:srgbClr val="074AAA"/>
              </a:buClr>
              <a:buSzPts val="1800"/>
              <a:buFont typeface="Arial"/>
              <a:buChar char="●"/>
              <a:defRPr sz="1800">
                <a:solidFill>
                  <a:schemeClr val="dk1"/>
                </a:solidFill>
                <a:latin typeface="Arial"/>
                <a:ea typeface="Arial"/>
                <a:cs typeface="Arial"/>
                <a:sym typeface="Arial"/>
              </a:defRPr>
            </a:pPr>
            <a:r>
              <a:rPr sz="1600"/>
              <a:t>Chapitre 3, Section 3.2 : Considérations relatives à la mise en œuvre</a:t>
            </a:r>
            <a:endParaRPr sz="16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rgbClr val="074AAA"/>
              </a:buClr>
              <a:buSzPts val="1800"/>
              <a:buFont typeface="Arial"/>
              <a:buChar char="●"/>
              <a:defRPr sz="1800">
                <a:solidFill>
                  <a:schemeClr val="dk1"/>
                </a:solidFill>
                <a:latin typeface="Arial"/>
                <a:ea typeface="Arial"/>
                <a:cs typeface="Arial"/>
                <a:sym typeface="Arial"/>
              </a:defRPr>
            </a:pPr>
            <a:r>
              <a:rPr sz="1600"/>
              <a:t>Chapitre 4 : Planification et préparation</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defRPr sz="1800" b="1">
                <a:solidFill>
                  <a:schemeClr val="dk1"/>
                </a:solidFill>
                <a:latin typeface="Arial"/>
                <a:ea typeface="Arial"/>
                <a:cs typeface="Arial"/>
                <a:sym typeface="Arial"/>
              </a:defRPr>
            </a:pPr>
            <a:r>
              <a:rPr sz="1600"/>
              <a:t>Modèles et ressources :</a:t>
            </a:r>
            <a:endParaRPr sz="1600" b="1" i="0" u="none" strike="noStrike" cap="none">
              <a:solidFill>
                <a:schemeClr val="dk1"/>
              </a:solidFill>
              <a:latin typeface="Arial"/>
              <a:ea typeface="Arial"/>
              <a:cs typeface="Arial"/>
              <a:sym typeface="Arial"/>
            </a:endParaRPr>
          </a:p>
          <a:p>
            <a:pPr marL="457200" marR="0" lvl="0" indent="-342900" algn="l" rtl="0">
              <a:lnSpc>
                <a:spcPct val="115000"/>
              </a:lnSpc>
              <a:spcBef>
                <a:spcPts val="1200"/>
              </a:spcBef>
              <a:spcAft>
                <a:spcPts val="0"/>
              </a:spcAft>
              <a:buClr>
                <a:srgbClr val="0087FF"/>
              </a:buClr>
              <a:buSzPts val="1800"/>
              <a:buFont typeface="Arial"/>
              <a:buChar char="●"/>
              <a:defRPr sz="1800">
                <a:solidFill>
                  <a:schemeClr val="dk1"/>
                </a:solidFill>
                <a:latin typeface="Arial"/>
                <a:ea typeface="Arial"/>
                <a:cs typeface="Arial"/>
                <a:sym typeface="Arial"/>
              </a:defRPr>
            </a:pPr>
            <a:r>
              <a:rPr sz="1600"/>
              <a:t>Annexe 5 : Considérations budgétaires pour la mise en œuvre</a:t>
            </a:r>
            <a:endParaRPr sz="16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rgbClr val="0087FF"/>
              </a:buClr>
              <a:buSzPts val="1800"/>
              <a:buFont typeface="Arial"/>
              <a:buChar char="●"/>
              <a:defRPr sz="1800">
                <a:solidFill>
                  <a:schemeClr val="dk1"/>
                </a:solidFill>
                <a:latin typeface="Arial"/>
                <a:ea typeface="Arial"/>
                <a:cs typeface="Arial"/>
                <a:sym typeface="Arial"/>
              </a:defRPr>
            </a:pPr>
            <a:r>
              <a:rPr sz="1600"/>
              <a:t>Annexe 6 : Liste de contrôle pour évaluer la pertinence d’un site de dépistage par radiographie et DAO</a:t>
            </a:r>
            <a:endParaRPr sz="16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rgbClr val="0087FF"/>
              </a:buClr>
              <a:buSzPts val="1800"/>
              <a:buFont typeface="Arial"/>
              <a:buChar char="●"/>
              <a:defRPr sz="1800">
                <a:solidFill>
                  <a:schemeClr val="dk1"/>
                </a:solidFill>
                <a:latin typeface="Arial"/>
                <a:ea typeface="Arial"/>
                <a:cs typeface="Arial"/>
                <a:sym typeface="Arial"/>
              </a:defRPr>
            </a:pPr>
            <a:r>
              <a:rPr sz="1600"/>
              <a:t>Annexe 7 : Liste de contrôle pour évaluer l’état de préparation d’un site de dépistage par radiographie et DAO</a:t>
            </a:r>
            <a:endParaRPr sz="16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rgbClr val="0087FF"/>
              </a:buClr>
              <a:buSzPts val="1800"/>
              <a:buFont typeface="Arial"/>
              <a:buChar char="●"/>
              <a:defRPr sz="1800">
                <a:solidFill>
                  <a:schemeClr val="dk1"/>
                </a:solidFill>
                <a:latin typeface="Arial"/>
                <a:ea typeface="Arial"/>
                <a:cs typeface="Arial"/>
                <a:sym typeface="Arial"/>
              </a:defRPr>
            </a:pPr>
            <a:r>
              <a:rPr sz="1600"/>
              <a:t>Annexe 8 : Indicateurs proposés pour le suivi des performances de la technologie DAO</a:t>
            </a:r>
            <a:endParaRPr sz="1600" b="0" i="0" u="none" strike="noStrike" cap="none">
              <a:solidFill>
                <a:schemeClr val="dk1"/>
              </a:solidFill>
              <a:latin typeface="Arial"/>
              <a:ea typeface="Arial"/>
              <a:cs typeface="Arial"/>
              <a:sym typeface="Arial"/>
            </a:endParaRPr>
          </a:p>
        </p:txBody>
      </p:sp>
      <p:pic>
        <p:nvPicPr>
          <p:cNvPr id="3089" name="Google Shape;3089;p7">
            <a:hlinkClick r:id="rId3"/>
          </p:cNvPr>
          <p:cNvPicPr preferRelativeResize="0"/>
          <p:nvPr/>
        </p:nvPicPr>
        <p:blipFill rotWithShape="1">
          <a:blip r:embed="rId4">
            <a:alphaModFix/>
          </a:blip>
          <a:srcRect/>
          <a:stretch/>
        </p:blipFill>
        <p:spPr>
          <a:xfrm>
            <a:off x="338622" y="1795398"/>
            <a:ext cx="2746125" cy="3893625"/>
          </a:xfrm>
          <a:prstGeom prst="rect">
            <a:avLst/>
          </a:prstGeom>
          <a:noFill/>
          <a:ln>
            <a:noFill/>
          </a:ln>
          <a:effectLst>
            <a:outerShdw blurRad="292100" dist="139700" dir="2700000" algn="tl" rotWithShape="0">
              <a:srgbClr val="333333">
                <a:alpha val="64705"/>
              </a:srgbClr>
            </a:outerShdw>
          </a:effectLst>
        </p:spPr>
      </p:pic>
      <p:sp>
        <p:nvSpPr>
          <p:cNvPr id="3090" name="Google Shape;3090;p7"/>
          <p:cNvSpPr txBox="1"/>
          <p:nvPr/>
        </p:nvSpPr>
        <p:spPr>
          <a:xfrm>
            <a:off x="338750" y="1676400"/>
            <a:ext cx="2746200" cy="646300"/>
          </a:xfrm>
          <a:prstGeom prst="rect">
            <a:avLst/>
          </a:prstGeom>
          <a:solidFill>
            <a:srgbClr val="30F298"/>
          </a:solidFill>
          <a:ln w="38100" cap="flat" cmpd="sng">
            <a:solidFill>
              <a:srgbClr val="0CCC73"/>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defRPr sz="1500" b="1">
                <a:solidFill>
                  <a:schemeClr val="dk1"/>
                </a:solidFill>
                <a:latin typeface="Arial"/>
                <a:ea typeface="Arial"/>
                <a:cs typeface="Arial"/>
                <a:sym typeface="Arial"/>
              </a:defRPr>
            </a:pPr>
            <a:r>
              <a:t>Cliquer pour accéder au guide</a:t>
            </a:r>
            <a:endParaRPr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339-E78C-9D3B-CC2D-22A4839E0510}"/>
              </a:ext>
            </a:extLst>
          </p:cNvPr>
          <p:cNvSpPr>
            <a:spLocks noGrp="1"/>
          </p:cNvSpPr>
          <p:nvPr>
            <p:ph type="title"/>
          </p:nvPr>
        </p:nvSpPr>
        <p:spPr/>
        <p:txBody>
          <a:bodyPr/>
          <a:lstStyle/>
          <a:p>
            <a:r>
              <a:rPr lang="en-GB" dirty="0"/>
              <a:t>Acknowledgement </a:t>
            </a:r>
          </a:p>
        </p:txBody>
      </p:sp>
      <p:sp>
        <p:nvSpPr>
          <p:cNvPr id="1815" name="Google Shape;1815;g1226591b016_0_1001"/>
          <p:cNvSpPr txBox="1">
            <a:spLocks noGrp="1"/>
          </p:cNvSpPr>
          <p:nvPr>
            <p:ph type="body" idx="4294967295"/>
          </p:nvPr>
        </p:nvSpPr>
        <p:spPr>
          <a:xfrm>
            <a:off x="444500" y="946604"/>
            <a:ext cx="11083471" cy="1774825"/>
          </a:xfrm>
          <a:prstGeom prst="rect">
            <a:avLst/>
          </a:prstGeom>
          <a:noFill/>
          <a:ln>
            <a:noFill/>
          </a:ln>
        </p:spPr>
        <p:txBody>
          <a:bodyPr spcFirstLastPara="1" wrap="square" lIns="0" tIns="45700" rIns="0" bIns="45700" anchor="b" anchorCtr="0">
            <a:noAutofit/>
          </a:bodyPr>
          <a:lstStyle/>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This translation was made possible by Cooperative Agreement Number NU2GGH002490 from the U.S. Centers for Disease Control and Prevention (U.S. CDC). </a:t>
            </a:r>
          </a:p>
          <a:p>
            <a:pPr marL="0" indent="0">
              <a:buNone/>
            </a:pPr>
            <a:r>
              <a:rPr lang="en-US" sz="1800" dirty="0">
                <a:effectLst/>
                <a:latin typeface="Calibri" panose="020F0502020204030204" pitchFamily="34" charset="0"/>
                <a:ea typeface="Aptos" panose="020B0004020202020204" pitchFamily="34" charset="0"/>
                <a:cs typeface="Aptos" panose="020B0004020202020204" pitchFamily="34" charset="0"/>
              </a:rPr>
              <a:t>Its contents are solely the responsibility of the authors and do not necessarily represent the official views of the U.S. CDC or the U.S. Department of Health and Human Services.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lvl="0" indent="0" algn="r" rtl="0">
              <a:lnSpc>
                <a:spcPct val="100000"/>
              </a:lnSpc>
              <a:spcBef>
                <a:spcPts val="0"/>
              </a:spcBef>
              <a:spcAft>
                <a:spcPts val="0"/>
              </a:spcAft>
              <a:buClr>
                <a:schemeClr val="accent3"/>
              </a:buClr>
              <a:buSzPts val="1667"/>
              <a:buFont typeface="DM Sans Medium"/>
              <a:buNone/>
            </a:pPr>
            <a:endParaRPr dirty="0"/>
          </a:p>
        </p:txBody>
      </p:sp>
    </p:spTree>
    <p:extLst>
      <p:ext uri="{BB962C8B-B14F-4D97-AF65-F5344CB8AC3E}">
        <p14:creationId xmlns:p14="http://schemas.microsoft.com/office/powerpoint/2010/main" val="18331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7"/>
        <p:cNvGrpSpPr/>
        <p:nvPr/>
      </p:nvGrpSpPr>
      <p:grpSpPr>
        <a:xfrm>
          <a:off x="0" y="0"/>
          <a:ext cx="0" cy="0"/>
          <a:chOff x="0" y="0"/>
          <a:chExt cx="0" cy="0"/>
        </a:xfrm>
      </p:grpSpPr>
      <p:sp>
        <p:nvSpPr>
          <p:cNvPr id="2838" name="Google Shape;2838;p4"/>
          <p:cNvSpPr txBox="1">
            <a:spLocks noGrp="1"/>
          </p:cNvSpPr>
          <p:nvPr>
            <p:ph type="title"/>
          </p:nvPr>
        </p:nvSpPr>
        <p:spPr>
          <a:xfrm>
            <a:off x="101418" y="480420"/>
            <a:ext cx="5245213" cy="16256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Clr>
                <a:srgbClr val="5C5F61"/>
              </a:buClr>
              <a:buSzPts val="4000"/>
              <a:buFont typeface="Arial"/>
              <a:buNone/>
            </a:pPr>
            <a:r>
              <a:rPr sz="3200"/>
              <a:t>Objectifs d’apprentissage</a:t>
            </a:r>
          </a:p>
        </p:txBody>
      </p:sp>
      <p:sp>
        <p:nvSpPr>
          <p:cNvPr id="2839" name="Google Shape;2839;p4"/>
          <p:cNvSpPr txBox="1">
            <a:spLocks noGrp="1"/>
          </p:cNvSpPr>
          <p:nvPr>
            <p:ph type="body" idx="1"/>
          </p:nvPr>
        </p:nvSpPr>
        <p:spPr>
          <a:xfrm>
            <a:off x="6155635" y="844826"/>
            <a:ext cx="5830957" cy="5608983"/>
          </a:xfrm>
          <a:prstGeom prst="rect">
            <a:avLst/>
          </a:prstGeom>
          <a:noFill/>
          <a:ln>
            <a:noFill/>
          </a:ln>
        </p:spPr>
        <p:txBody>
          <a:bodyPr spcFirstLastPara="1" wrap="square" lIns="91425" tIns="45700" rIns="91425" bIns="45700" anchor="t" anchorCtr="0">
            <a:noAutofit/>
          </a:bodyPr>
          <a:lstStyle/>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Mobiliser les principales parties prenantes dès les premières étapes d’un programme avec utilisation de systèmes de DAO et d’UP-XR.</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Effectuer une évaluation situationnelle sur mesure pour un programme de DAO et d’UP-XR.</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Identifier les sites appropriés et se préparer aux activités de terrain des systèmes de DAO et d’UP-XR.</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Comprendre les besoins en ressources humaines des programmes de DAO et d’UP-XR. </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Comprendre le flux de travail de dépistage général impliquant les programmes de DAO et d’UP-XR.</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Avoir conscience des principaux aspects à prendre en compte pour la mise en œuvre de la DAO et de l’UP-XR.</a:t>
            </a:r>
            <a:endParaRPr sz="1600">
              <a:solidFill>
                <a:srgbClr val="F2F2F2"/>
              </a:solidFill>
            </a:endParaRPr>
          </a:p>
          <a:p>
            <a:pPr marL="457200" lvl="0" indent="-366395" algn="l" rtl="0">
              <a:lnSpc>
                <a:spcPct val="100000"/>
              </a:lnSpc>
              <a:spcBef>
                <a:spcPts val="1200"/>
              </a:spcBef>
              <a:spcAft>
                <a:spcPts val="0"/>
              </a:spcAft>
              <a:buClr>
                <a:srgbClr val="F2F2F2"/>
              </a:buClr>
              <a:buSzPts val="2000"/>
              <a:buChar char="•"/>
              <a:defRPr sz="2000">
                <a:solidFill>
                  <a:srgbClr val="F2F2F2"/>
                </a:solidFill>
              </a:defRPr>
            </a:pPr>
            <a:r>
              <a:rPr sz="1600"/>
              <a:t>Avoir conscience de certains défis et des enseignements tirés des projets pilotes.</a:t>
            </a:r>
            <a:endParaRPr sz="1600">
              <a:solidFill>
                <a:srgbClr val="F2F2F2"/>
              </a:solidFill>
            </a:endParaRPr>
          </a:p>
        </p:txBody>
      </p:sp>
      <p:sp>
        <p:nvSpPr>
          <p:cNvPr id="2840" name="Google Shape;2840;p4"/>
          <p:cNvSpPr txBox="1"/>
          <p:nvPr/>
        </p:nvSpPr>
        <p:spPr>
          <a:xfrm>
            <a:off x="445975" y="1293220"/>
            <a:ext cx="52452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DA200"/>
              </a:buClr>
              <a:buSzPts val="2800"/>
              <a:buFont typeface="Arial"/>
              <a:buNone/>
              <a:defRPr sz="2800">
                <a:solidFill>
                  <a:srgbClr val="3F4042"/>
                </a:solidFill>
                <a:latin typeface="Arial"/>
                <a:ea typeface="Arial"/>
                <a:cs typeface="Arial"/>
                <a:sym typeface="Arial"/>
              </a:defRPr>
            </a:pPr>
            <a:r>
              <a:rPr sz="2000"/>
              <a:t>À la fin de ce module, les participants devraient pouvoir :</a:t>
            </a:r>
            <a:endParaRPr sz="1100" b="0" i="0" u="none" strike="noStrike" cap="none">
              <a:solidFill>
                <a:srgbClr val="3F404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4"/>
        <p:cNvGrpSpPr/>
        <p:nvPr/>
      </p:nvGrpSpPr>
      <p:grpSpPr>
        <a:xfrm>
          <a:off x="0" y="0"/>
          <a:ext cx="0" cy="0"/>
          <a:chOff x="0" y="0"/>
          <a:chExt cx="0" cy="0"/>
        </a:xfrm>
      </p:grpSpPr>
      <p:sp>
        <p:nvSpPr>
          <p:cNvPr id="2845" name="Google Shape;2845;gf341cad18c_0_137"/>
          <p:cNvSpPr txBox="1">
            <a:spLocks noGrp="1"/>
          </p:cNvSpPr>
          <p:nvPr>
            <p:ph type="title"/>
          </p:nvPr>
        </p:nvSpPr>
        <p:spPr>
          <a:xfrm>
            <a:off x="5019675" y="3429000"/>
            <a:ext cx="6213900" cy="9444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034279"/>
              </a:buClr>
              <a:buSzPts val="2800"/>
              <a:buFont typeface="DM Sans Medium"/>
              <a:buNone/>
              <a:defRPr>
                <a:solidFill>
                  <a:schemeClr val="lt1"/>
                </a:solidFill>
              </a:defRPr>
            </a:pPr>
            <a:r>
              <a:t>PLANIFICATION DU PROGRAMME ET SÉLECTION ET PRÉPARATION DU 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9"/>
        <p:cNvGrpSpPr/>
        <p:nvPr/>
      </p:nvGrpSpPr>
      <p:grpSpPr>
        <a:xfrm>
          <a:off x="0" y="0"/>
          <a:ext cx="0" cy="0"/>
          <a:chOff x="0" y="0"/>
          <a:chExt cx="0" cy="0"/>
        </a:xfrm>
      </p:grpSpPr>
      <p:sp>
        <p:nvSpPr>
          <p:cNvPr id="2850" name="Google Shape;2850;gf341cad18c_0_141"/>
          <p:cNvSpPr txBox="1">
            <a:spLocks noGrp="1"/>
          </p:cNvSpPr>
          <p:nvPr>
            <p:ph type="body" idx="1"/>
          </p:nvPr>
        </p:nvSpPr>
        <p:spPr>
          <a:xfrm>
            <a:off x="1086337" y="996697"/>
            <a:ext cx="10591468" cy="729799"/>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500"/>
              </a:spcBef>
              <a:spcAft>
                <a:spcPts val="0"/>
              </a:spcAft>
              <a:buSzPts val="3200"/>
              <a:buNone/>
              <a:defRPr sz="1800"/>
            </a:pPr>
            <a:r>
              <a:rPr sz="1400"/>
              <a:t>Le responsable de la mise en œuvre et le protocole NTP/MoH devraient envisager d’impliquer les autres</a:t>
            </a:r>
            <a:r>
              <a:rPr sz="1400">
                <a:latin typeface="Arial"/>
                <a:ea typeface="Arial"/>
                <a:cs typeface="Arial"/>
                <a:sym typeface="Arial"/>
              </a:rPr>
              <a:t> parties prenantes importantes dans la mise en œuvre de systèmes radiologiques ultra-portables avec des logiciels de DAO</a:t>
            </a:r>
            <a:r>
              <a:rPr sz="1400"/>
              <a:t>, tels que :</a:t>
            </a:r>
          </a:p>
        </p:txBody>
      </p:sp>
      <p:sp>
        <p:nvSpPr>
          <p:cNvPr id="2851" name="Google Shape;2851;gf341cad18c_0_141"/>
          <p:cNvSpPr txBox="1">
            <a:spLocks noGrp="1"/>
          </p:cNvSpPr>
          <p:nvPr>
            <p:ph type="title"/>
          </p:nvPr>
        </p:nvSpPr>
        <p:spPr>
          <a:xfrm>
            <a:off x="444500" y="95251"/>
            <a:ext cx="108585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b="1"/>
            </a:pPr>
            <a:r>
              <a:rPr sz="2800"/>
              <a:t>Cadre des parties prenantes</a:t>
            </a:r>
          </a:p>
        </p:txBody>
      </p:sp>
      <p:grpSp>
        <p:nvGrpSpPr>
          <p:cNvPr id="2852" name="Google Shape;2852;gf341cad18c_0_141"/>
          <p:cNvGrpSpPr/>
          <p:nvPr/>
        </p:nvGrpSpPr>
        <p:grpSpPr>
          <a:xfrm>
            <a:off x="8329298" y="3504406"/>
            <a:ext cx="3413659" cy="1511794"/>
            <a:chOff x="-9933089" y="2376625"/>
            <a:chExt cx="3717900" cy="1308078"/>
          </a:xfrm>
        </p:grpSpPr>
        <p:sp>
          <p:nvSpPr>
            <p:cNvPr id="2853" name="Google Shape;2853;gf341cad18c_0_141"/>
            <p:cNvSpPr/>
            <p:nvPr/>
          </p:nvSpPr>
          <p:spPr>
            <a:xfrm>
              <a:off x="-9933089" y="2376625"/>
              <a:ext cx="3717900" cy="473217"/>
            </a:xfrm>
            <a:prstGeom prst="rect">
              <a:avLst/>
            </a:prstGeom>
            <a:solidFill>
              <a:srgbClr val="DCF4FD"/>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None/>
                <a:defRPr sz="1400" b="1">
                  <a:solidFill>
                    <a:srgbClr val="5C5F61"/>
                  </a:solidFill>
                  <a:latin typeface="Arial"/>
                  <a:ea typeface="Arial"/>
                  <a:cs typeface="Arial"/>
                  <a:sym typeface="Arial"/>
                </a:defRPr>
              </a:pPr>
              <a:r>
                <a:rPr sz="1100"/>
                <a:t>Agence du médicament et des dispositifs médicaux ou équivalent</a:t>
              </a:r>
              <a:endParaRPr sz="1100" b="1" i="0" u="none" strike="noStrike" cap="none">
                <a:solidFill>
                  <a:srgbClr val="5C5F61"/>
                </a:solidFill>
                <a:latin typeface="Arial"/>
                <a:ea typeface="Arial"/>
                <a:cs typeface="Arial"/>
                <a:sym typeface="Arial"/>
              </a:endParaRPr>
            </a:p>
          </p:txBody>
        </p:sp>
        <p:sp>
          <p:nvSpPr>
            <p:cNvPr id="2854" name="Google Shape;2854;gf341cad18c_0_141"/>
            <p:cNvSpPr txBox="1"/>
            <p:nvPr/>
          </p:nvSpPr>
          <p:spPr>
            <a:xfrm>
              <a:off x="-9933089" y="2898025"/>
              <a:ext cx="3717900" cy="786678"/>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400"/>
                <a:buFont typeface="Arial"/>
                <a:buNone/>
                <a:defRPr sz="1400">
                  <a:solidFill>
                    <a:srgbClr val="5C5F61"/>
                  </a:solidFill>
                  <a:latin typeface="Arial"/>
                  <a:ea typeface="Arial"/>
                  <a:cs typeface="Arial"/>
                  <a:sym typeface="Arial"/>
                </a:defRPr>
              </a:pPr>
              <a:r>
                <a:rPr sz="1100"/>
                <a:t>Confirmer si le logiciel ultra-portable de radiographie et de DAO est classé comme dispositif médical dans le pays. Si nécessaire, compléter l’enregistrement national. </a:t>
              </a:r>
            </a:p>
          </p:txBody>
        </p:sp>
      </p:grpSp>
      <p:grpSp>
        <p:nvGrpSpPr>
          <p:cNvPr id="2855" name="Google Shape;2855;gf341cad18c_0_141"/>
          <p:cNvGrpSpPr/>
          <p:nvPr/>
        </p:nvGrpSpPr>
        <p:grpSpPr>
          <a:xfrm>
            <a:off x="4415093" y="1915595"/>
            <a:ext cx="3722585" cy="1529784"/>
            <a:chOff x="5234217" y="1852517"/>
            <a:chExt cx="4390358" cy="1529784"/>
          </a:xfrm>
        </p:grpSpPr>
        <p:sp>
          <p:nvSpPr>
            <p:cNvPr id="2856" name="Google Shape;2856;gf341cad18c_0_141"/>
            <p:cNvSpPr txBox="1"/>
            <p:nvPr/>
          </p:nvSpPr>
          <p:spPr>
            <a:xfrm>
              <a:off x="5234217" y="2473108"/>
              <a:ext cx="4390200" cy="909193"/>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400"/>
                <a:buFont typeface="Arial"/>
                <a:buNone/>
                <a:defRPr sz="1400">
                  <a:solidFill>
                    <a:srgbClr val="5C5F61"/>
                  </a:solidFill>
                  <a:latin typeface="Arial"/>
                  <a:ea typeface="Arial"/>
                  <a:cs typeface="Arial"/>
                  <a:sym typeface="Arial"/>
                </a:defRPr>
              </a:pPr>
              <a:r>
                <a:rPr sz="1100"/>
                <a:t>Confirmer si les systèmes radiologiques ultra-portables peuvent être importés (du point de vue de la sécurité radiologique). Concevoir des mesures de protection contre les rayonnements pour le patient et l’opérateur. </a:t>
              </a:r>
              <a:endParaRPr sz="1100" b="0" i="0" u="none" strike="noStrike" cap="none">
                <a:solidFill>
                  <a:srgbClr val="5C5F61"/>
                </a:solidFill>
                <a:latin typeface="Arial"/>
                <a:ea typeface="Arial"/>
                <a:cs typeface="Arial"/>
                <a:sym typeface="Arial"/>
              </a:endParaRPr>
            </a:p>
          </p:txBody>
        </p:sp>
        <p:sp>
          <p:nvSpPr>
            <p:cNvPr id="2857" name="Google Shape;2857;gf341cad18c_0_141"/>
            <p:cNvSpPr/>
            <p:nvPr/>
          </p:nvSpPr>
          <p:spPr>
            <a:xfrm>
              <a:off x="5234375" y="1852517"/>
              <a:ext cx="4390200" cy="546914"/>
            </a:xfrm>
            <a:prstGeom prst="rect">
              <a:avLst/>
            </a:prstGeom>
            <a:solidFill>
              <a:srgbClr val="0563B5"/>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None/>
                <a:defRPr sz="1400" b="1">
                  <a:solidFill>
                    <a:schemeClr val="lt1"/>
                  </a:solidFill>
                  <a:latin typeface="Arial"/>
                  <a:ea typeface="Arial"/>
                  <a:cs typeface="Arial"/>
                  <a:sym typeface="Arial"/>
                </a:defRPr>
              </a:pPr>
              <a:r>
                <a:rPr sz="1100"/>
                <a:t>Autorité nationale de régulation du rayonnement/de l’énergie atomique ou équivalent</a:t>
              </a:r>
              <a:endParaRPr sz="1100" b="1" i="0" u="none" strike="noStrike" cap="none">
                <a:solidFill>
                  <a:schemeClr val="lt1"/>
                </a:solidFill>
                <a:latin typeface="Arial"/>
                <a:ea typeface="Arial"/>
                <a:cs typeface="Arial"/>
                <a:sym typeface="Arial"/>
              </a:endParaRPr>
            </a:p>
          </p:txBody>
        </p:sp>
      </p:grpSp>
      <p:grpSp>
        <p:nvGrpSpPr>
          <p:cNvPr id="2858" name="Google Shape;2858;gf341cad18c_0_141"/>
          <p:cNvGrpSpPr/>
          <p:nvPr/>
        </p:nvGrpSpPr>
        <p:grpSpPr>
          <a:xfrm>
            <a:off x="604813" y="4107005"/>
            <a:ext cx="3627853" cy="1311830"/>
            <a:chOff x="300166" y="5233500"/>
            <a:chExt cx="4466700" cy="1282875"/>
          </a:xfrm>
        </p:grpSpPr>
        <p:sp>
          <p:nvSpPr>
            <p:cNvPr id="2859" name="Google Shape;2859;gf341cad18c_0_141"/>
            <p:cNvSpPr/>
            <p:nvPr/>
          </p:nvSpPr>
          <p:spPr>
            <a:xfrm>
              <a:off x="300166" y="5233500"/>
              <a:ext cx="4466700" cy="357702"/>
            </a:xfrm>
            <a:prstGeom prst="rect">
              <a:avLst/>
            </a:prstGeom>
            <a:solidFill>
              <a:srgbClr val="97CEFC"/>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None/>
                <a:defRPr sz="1400" b="1">
                  <a:solidFill>
                    <a:srgbClr val="5C5F61"/>
                  </a:solidFill>
                  <a:latin typeface="Arial"/>
                  <a:ea typeface="Arial"/>
                  <a:cs typeface="Arial"/>
                  <a:sym typeface="Arial"/>
                </a:defRPr>
              </a:pPr>
              <a:r>
                <a:rPr sz="1100"/>
                <a:t>Centre national des données personnelles</a:t>
              </a:r>
              <a:endParaRPr sz="1100" b="1" i="0" u="none" strike="noStrike" cap="none">
                <a:solidFill>
                  <a:srgbClr val="5C5F61"/>
                </a:solidFill>
                <a:latin typeface="Arial"/>
                <a:ea typeface="Arial"/>
                <a:cs typeface="Arial"/>
                <a:sym typeface="Arial"/>
              </a:endParaRPr>
            </a:p>
          </p:txBody>
        </p:sp>
        <p:sp>
          <p:nvSpPr>
            <p:cNvPr id="2860" name="Google Shape;2860;gf341cad18c_0_141"/>
            <p:cNvSpPr txBox="1"/>
            <p:nvPr/>
          </p:nvSpPr>
          <p:spPr>
            <a:xfrm>
              <a:off x="300166" y="5627250"/>
              <a:ext cx="4466700" cy="889125"/>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400"/>
                <a:buFont typeface="Arial"/>
                <a:buNone/>
                <a:defRPr sz="1400">
                  <a:solidFill>
                    <a:srgbClr val="5C5F61"/>
                  </a:solidFill>
                  <a:latin typeface="Arial"/>
                  <a:ea typeface="Arial"/>
                  <a:cs typeface="Arial"/>
                  <a:sym typeface="Arial"/>
                </a:defRPr>
              </a:pPr>
              <a:r>
                <a:rPr sz="1100"/>
                <a:t>Pour répondre à toutes les préoccupations réglementaires concernant la collecte, le stockage et le traitement des données des patients, en particulier par la DAO.</a:t>
              </a:r>
              <a:endParaRPr sz="1100" b="0" i="0" u="none" strike="noStrike" cap="none">
                <a:solidFill>
                  <a:srgbClr val="5C5F61"/>
                </a:solidFill>
                <a:latin typeface="Arial"/>
                <a:ea typeface="Arial"/>
                <a:cs typeface="Arial"/>
                <a:sym typeface="Arial"/>
              </a:endParaRPr>
            </a:p>
          </p:txBody>
        </p:sp>
      </p:grpSp>
      <p:grpSp>
        <p:nvGrpSpPr>
          <p:cNvPr id="2861" name="Google Shape;2861;gf341cad18c_0_141"/>
          <p:cNvGrpSpPr/>
          <p:nvPr/>
        </p:nvGrpSpPr>
        <p:grpSpPr>
          <a:xfrm>
            <a:off x="595144" y="1915618"/>
            <a:ext cx="3628061" cy="1836527"/>
            <a:chOff x="-1892900" y="3938106"/>
            <a:chExt cx="4390200" cy="1836527"/>
          </a:xfrm>
        </p:grpSpPr>
        <p:sp>
          <p:nvSpPr>
            <p:cNvPr id="2862" name="Google Shape;2862;gf341cad18c_0_141"/>
            <p:cNvSpPr txBox="1"/>
            <p:nvPr/>
          </p:nvSpPr>
          <p:spPr>
            <a:xfrm>
              <a:off x="-1892900" y="4503161"/>
              <a:ext cx="4390200" cy="1271472"/>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400"/>
                <a:buFont typeface="Arial"/>
                <a:buNone/>
                <a:defRPr sz="1400">
                  <a:solidFill>
                    <a:srgbClr val="5C5F61"/>
                  </a:solidFill>
                  <a:latin typeface="Arial"/>
                  <a:ea typeface="Arial"/>
                  <a:cs typeface="Arial"/>
                  <a:sym typeface="Arial"/>
                </a:defRPr>
              </a:pPr>
              <a:r>
                <a:rPr sz="1100"/>
                <a:t>Possibilité d’</a:t>
              </a:r>
              <a:r>
                <a:rPr sz="1100" b="1"/>
                <a:t>opposition </a:t>
              </a:r>
              <a:r>
                <a:rPr sz="1100"/>
                <a:t>à l’opération, il est donc important de les impliquer et de les sensibiliser pour assurer le soutien aux projets. L’implication devrait inclure des radiographes, des radiologues, des spécialistes de la poitrine et des responsables cliniques compétents spécialisés dans la santé pulmonaire. </a:t>
              </a:r>
              <a:endParaRPr sz="1100" b="0" i="0" u="none" strike="noStrike" cap="none">
                <a:solidFill>
                  <a:schemeClr val="dk1"/>
                </a:solidFill>
                <a:latin typeface="Arial"/>
                <a:ea typeface="Arial"/>
                <a:cs typeface="Arial"/>
                <a:sym typeface="Arial"/>
              </a:endParaRPr>
            </a:p>
          </p:txBody>
        </p:sp>
        <p:sp>
          <p:nvSpPr>
            <p:cNvPr id="2863" name="Google Shape;2863;gf341cad18c_0_141"/>
            <p:cNvSpPr/>
            <p:nvPr/>
          </p:nvSpPr>
          <p:spPr>
            <a:xfrm>
              <a:off x="-1881200" y="3938106"/>
              <a:ext cx="4378500" cy="645636"/>
            </a:xfrm>
            <a:prstGeom prst="rect">
              <a:avLst/>
            </a:prstGeom>
            <a:solidFill>
              <a:srgbClr val="0342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defRPr sz="1400" b="1">
                  <a:solidFill>
                    <a:schemeClr val="lt1"/>
                  </a:solidFill>
                  <a:latin typeface="Arial"/>
                  <a:ea typeface="Arial"/>
                  <a:cs typeface="Arial"/>
                  <a:sym typeface="Arial"/>
                </a:defRPr>
              </a:pPr>
              <a:r>
                <a:rPr sz="1100"/>
                <a:t>Associations nationales de radiographie, de radiologie et de médecine ou équivalent</a:t>
              </a:r>
              <a:endParaRPr sz="1100" b="1" i="0" u="none" strike="noStrike" cap="none">
                <a:solidFill>
                  <a:schemeClr val="lt1"/>
                </a:solidFill>
                <a:latin typeface="Arial"/>
                <a:ea typeface="Arial"/>
                <a:cs typeface="Arial"/>
                <a:sym typeface="Arial"/>
              </a:endParaRPr>
            </a:p>
          </p:txBody>
        </p:sp>
      </p:grpSp>
      <p:grpSp>
        <p:nvGrpSpPr>
          <p:cNvPr id="2864" name="Google Shape;2864;gf341cad18c_0_141"/>
          <p:cNvGrpSpPr/>
          <p:nvPr/>
        </p:nvGrpSpPr>
        <p:grpSpPr>
          <a:xfrm>
            <a:off x="8329298" y="1915595"/>
            <a:ext cx="3413793" cy="1348645"/>
            <a:chOff x="3769266" y="1647736"/>
            <a:chExt cx="3333131" cy="1348645"/>
          </a:xfrm>
        </p:grpSpPr>
        <p:sp>
          <p:nvSpPr>
            <p:cNvPr id="2865" name="Google Shape;2865;gf341cad18c_0_141"/>
            <p:cNvSpPr txBox="1"/>
            <p:nvPr/>
          </p:nvSpPr>
          <p:spPr>
            <a:xfrm>
              <a:off x="3769266" y="2268327"/>
              <a:ext cx="3333000" cy="728054"/>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400"/>
                <a:buFont typeface="Arial"/>
                <a:buNone/>
                <a:defRPr sz="1400">
                  <a:solidFill>
                    <a:srgbClr val="5C5F61"/>
                  </a:solidFill>
                  <a:latin typeface="Arial"/>
                  <a:ea typeface="Arial"/>
                  <a:cs typeface="Arial"/>
                  <a:sym typeface="Arial"/>
                </a:defRPr>
              </a:pPr>
              <a:r>
                <a:rPr sz="1100"/>
                <a:t>Pour des activités de recherche de cas actives et un plaidoyer pour un financement durable de l’intervention. </a:t>
              </a:r>
              <a:endParaRPr sz="1100" b="0" i="0" u="none" strike="noStrike" cap="none">
                <a:solidFill>
                  <a:srgbClr val="5C5F61"/>
                </a:solidFill>
                <a:latin typeface="Arial"/>
                <a:ea typeface="Arial"/>
                <a:cs typeface="Arial"/>
                <a:sym typeface="Arial"/>
              </a:endParaRPr>
            </a:p>
          </p:txBody>
        </p:sp>
        <p:sp>
          <p:nvSpPr>
            <p:cNvPr id="2866" name="Google Shape;2866;gf341cad18c_0_141"/>
            <p:cNvSpPr/>
            <p:nvPr/>
          </p:nvSpPr>
          <p:spPr>
            <a:xfrm>
              <a:off x="3769397" y="1647736"/>
              <a:ext cx="3333000" cy="546914"/>
            </a:xfrm>
            <a:prstGeom prst="rect">
              <a:avLst/>
            </a:prstGeom>
            <a:solidFill>
              <a:srgbClr val="66B5FA"/>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None/>
                <a:defRPr sz="1400" b="1">
                  <a:solidFill>
                    <a:schemeClr val="lt1"/>
                  </a:solidFill>
                  <a:latin typeface="Arial"/>
                  <a:ea typeface="Arial"/>
                  <a:cs typeface="Arial"/>
                  <a:sym typeface="Arial"/>
                </a:defRPr>
              </a:pPr>
              <a:r>
                <a:rPr sz="1100"/>
                <a:t>Société civile et organisations communautaires affectées par la tuberculose</a:t>
              </a:r>
              <a:endParaRPr sz="1100" b="1" i="0" u="none" strike="noStrike" cap="none">
                <a:solidFill>
                  <a:schemeClr val="lt1"/>
                </a:solidFill>
                <a:latin typeface="Arial"/>
                <a:ea typeface="Arial"/>
                <a:cs typeface="Arial"/>
                <a:sym typeface="Arial"/>
              </a:endParaRPr>
            </a:p>
          </p:txBody>
        </p:sp>
      </p:grpSp>
      <p:grpSp>
        <p:nvGrpSpPr>
          <p:cNvPr id="2867" name="Google Shape;2867;gf341cad18c_0_141"/>
          <p:cNvGrpSpPr/>
          <p:nvPr/>
        </p:nvGrpSpPr>
        <p:grpSpPr>
          <a:xfrm>
            <a:off x="595143" y="5557507"/>
            <a:ext cx="11147813" cy="737449"/>
            <a:chOff x="300166" y="5233500"/>
            <a:chExt cx="4466700" cy="773933"/>
          </a:xfrm>
        </p:grpSpPr>
        <p:sp>
          <p:nvSpPr>
            <p:cNvPr id="2868" name="Google Shape;2868;gf341cad18c_0_141"/>
            <p:cNvSpPr txBox="1"/>
            <p:nvPr/>
          </p:nvSpPr>
          <p:spPr>
            <a:xfrm>
              <a:off x="304041" y="5623562"/>
              <a:ext cx="4462825" cy="383871"/>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400"/>
                <a:buFont typeface="Arial"/>
                <a:buNone/>
                <a:defRPr sz="1400">
                  <a:solidFill>
                    <a:srgbClr val="5C5F61"/>
                  </a:solidFill>
                  <a:latin typeface="Arial"/>
                  <a:ea typeface="Arial"/>
                  <a:cs typeface="Arial"/>
                  <a:sym typeface="Arial"/>
                </a:defRPr>
              </a:pPr>
              <a:r>
                <a:rPr sz="1100"/>
                <a:t>Pour fournir un financement pour l’acquisition du système et les enquêtes, ainsi qu’une assistance technique sur différents aspects de la mise en œuvre.</a:t>
              </a:r>
              <a:endParaRPr sz="1100" b="0" i="0" u="none" strike="noStrike" cap="none">
                <a:solidFill>
                  <a:srgbClr val="5C5F61"/>
                </a:solidFill>
                <a:latin typeface="Arial"/>
                <a:ea typeface="Arial"/>
                <a:cs typeface="Arial"/>
                <a:sym typeface="Arial"/>
              </a:endParaRPr>
            </a:p>
          </p:txBody>
        </p:sp>
        <p:sp>
          <p:nvSpPr>
            <p:cNvPr id="2869" name="Google Shape;2869;gf341cad18c_0_141"/>
            <p:cNvSpPr/>
            <p:nvPr/>
          </p:nvSpPr>
          <p:spPr>
            <a:xfrm>
              <a:off x="300166" y="5233500"/>
              <a:ext cx="4466700" cy="383871"/>
            </a:xfrm>
            <a:prstGeom prst="rect">
              <a:avLst/>
            </a:prstGeom>
            <a:solidFill>
              <a:srgbClr val="277FF8"/>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None/>
                <a:defRPr sz="1400" b="1">
                  <a:solidFill>
                    <a:schemeClr val="lt1"/>
                  </a:solidFill>
                  <a:latin typeface="Arial"/>
                  <a:ea typeface="Arial"/>
                  <a:cs typeface="Arial"/>
                  <a:sym typeface="Arial"/>
                </a:defRPr>
              </a:pPr>
              <a:r>
                <a:rPr sz="1100"/>
                <a:t>Donateurs et partenaires internationaux</a:t>
              </a:r>
              <a:endParaRPr sz="1100" b="1" i="0" u="none" strike="noStrike" cap="none">
                <a:solidFill>
                  <a:schemeClr val="lt1"/>
                </a:solidFill>
                <a:latin typeface="Arial"/>
                <a:ea typeface="Arial"/>
                <a:cs typeface="Arial"/>
                <a:sym typeface="Arial"/>
              </a:endParaRPr>
            </a:p>
          </p:txBody>
        </p:sp>
      </p:grpSp>
      <p:grpSp>
        <p:nvGrpSpPr>
          <p:cNvPr id="2870" name="Google Shape;2870;gf341cad18c_0_141"/>
          <p:cNvGrpSpPr/>
          <p:nvPr/>
        </p:nvGrpSpPr>
        <p:grpSpPr>
          <a:xfrm>
            <a:off x="4415093" y="4033774"/>
            <a:ext cx="3722585" cy="1235882"/>
            <a:chOff x="4424688" y="3929091"/>
            <a:chExt cx="3722585" cy="1243410"/>
          </a:xfrm>
        </p:grpSpPr>
        <p:sp>
          <p:nvSpPr>
            <p:cNvPr id="2871" name="Google Shape;2871;gf341cad18c_0_141"/>
            <p:cNvSpPr txBox="1"/>
            <p:nvPr/>
          </p:nvSpPr>
          <p:spPr>
            <a:xfrm>
              <a:off x="4424688" y="4257770"/>
              <a:ext cx="3722451" cy="914731"/>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400"/>
                <a:buFont typeface="Arial"/>
                <a:buNone/>
                <a:defRPr sz="1400">
                  <a:solidFill>
                    <a:srgbClr val="5C5F61"/>
                  </a:solidFill>
                  <a:latin typeface="Arial"/>
                  <a:ea typeface="Arial"/>
                  <a:cs typeface="Arial"/>
                  <a:sym typeface="Arial"/>
                </a:defRPr>
              </a:pPr>
              <a:r>
                <a:rPr sz="1100"/>
                <a:t>Pour s’assurer qu’une connexion Internet appropriée soit fournie pour l’utilisation du logiciel de DAO et pour la synchronisation des données en cas d’utilisation de DAO en ligne ou hybride. </a:t>
              </a:r>
              <a:endParaRPr sz="1100" b="0" i="0" u="none" strike="noStrike" cap="none">
                <a:solidFill>
                  <a:srgbClr val="5C5F61"/>
                </a:solidFill>
                <a:latin typeface="Arial"/>
                <a:ea typeface="Arial"/>
                <a:cs typeface="Arial"/>
                <a:sym typeface="Arial"/>
              </a:endParaRPr>
            </a:p>
          </p:txBody>
        </p:sp>
        <p:sp>
          <p:nvSpPr>
            <p:cNvPr id="2872" name="Google Shape;2872;gf341cad18c_0_141"/>
            <p:cNvSpPr/>
            <p:nvPr/>
          </p:nvSpPr>
          <p:spPr>
            <a:xfrm>
              <a:off x="4424726" y="3929091"/>
              <a:ext cx="3722547" cy="368003"/>
            </a:xfrm>
            <a:prstGeom prst="rect">
              <a:avLst/>
            </a:prstGeom>
            <a:solidFill>
              <a:srgbClr val="CBE6FD"/>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None/>
                <a:defRPr sz="1400" b="1">
                  <a:solidFill>
                    <a:srgbClr val="5C5F61"/>
                  </a:solidFill>
                  <a:latin typeface="Arial"/>
                  <a:ea typeface="Arial"/>
                  <a:cs typeface="Arial"/>
                  <a:sym typeface="Arial"/>
                </a:defRPr>
              </a:pPr>
              <a:r>
                <a:rPr sz="1100"/>
                <a:t>Entreprises de TIC/fournisseurs d’accès Internet</a:t>
              </a:r>
              <a:endParaRPr sz="1100" b="1" i="0" u="none" strike="noStrike" cap="none">
                <a:solidFill>
                  <a:srgbClr val="5C5F61"/>
                </a:solidFill>
                <a:latin typeface="Arial"/>
                <a:ea typeface="Arial"/>
                <a:cs typeface="Arial"/>
                <a:sym typeface="Arial"/>
              </a:endParaRPr>
            </a:p>
          </p:txBody>
        </p:sp>
      </p:grpSp>
      <p:sp>
        <p:nvSpPr>
          <p:cNvPr id="2873" name="Google Shape;2873;gf341cad18c_0_141"/>
          <p:cNvSpPr txBox="1"/>
          <p:nvPr/>
        </p:nvSpPr>
        <p:spPr>
          <a:xfrm>
            <a:off x="8328975" y="68700"/>
            <a:ext cx="3792900" cy="1015632"/>
          </a:xfrm>
          <a:prstGeom prst="rect">
            <a:avLst/>
          </a:prstGeom>
          <a:noFill/>
          <a:ln w="38100" cap="flat" cmpd="sng">
            <a:solidFill>
              <a:srgbClr val="0EB0ED"/>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defRPr sz="1800" b="1">
                <a:latin typeface="Arial"/>
                <a:ea typeface="Arial"/>
                <a:cs typeface="Arial"/>
                <a:sym typeface="Arial"/>
              </a:defRPr>
            </a:pPr>
            <a:r>
              <a:rPr>
                <a:solidFill>
                  <a:schemeClr val="dk1"/>
                </a:solidFill>
              </a:rPr>
              <a:t>Pour plus de détails, voir la section 4.3 du </a:t>
            </a:r>
            <a:r>
              <a:rPr u="sng">
                <a:solidFill>
                  <a:schemeClr val="hlink"/>
                </a:solidFill>
                <a:hlinkClick r:id="rId3"/>
              </a:rPr>
              <a:t>Guide pratique de Halte à la tuberculose</a:t>
            </a:r>
            <a:endParaRPr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7"/>
        <p:cNvGrpSpPr/>
        <p:nvPr/>
      </p:nvGrpSpPr>
      <p:grpSpPr>
        <a:xfrm>
          <a:off x="0" y="0"/>
          <a:ext cx="0" cy="0"/>
          <a:chOff x="0" y="0"/>
          <a:chExt cx="0" cy="0"/>
        </a:xfrm>
      </p:grpSpPr>
      <p:sp>
        <p:nvSpPr>
          <p:cNvPr id="2878" name="Google Shape;2878;gf341cad18c_0_167"/>
          <p:cNvSpPr txBox="1">
            <a:spLocks noGrp="1"/>
          </p:cNvSpPr>
          <p:nvPr>
            <p:ph type="body" idx="1"/>
          </p:nvPr>
        </p:nvSpPr>
        <p:spPr>
          <a:xfrm>
            <a:off x="1053050" y="942978"/>
            <a:ext cx="4777907" cy="5485056"/>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1200"/>
              </a:spcBef>
              <a:spcAft>
                <a:spcPts val="0"/>
              </a:spcAft>
              <a:buClr>
                <a:srgbClr val="5C5F61"/>
              </a:buClr>
              <a:buSzPts val="1800"/>
              <a:buNone/>
              <a:defRPr sz="1800"/>
            </a:pPr>
            <a:r>
              <a:rPr sz="1600">
                <a:latin typeface="Arial"/>
                <a:ea typeface="Arial"/>
                <a:cs typeface="Arial"/>
                <a:sym typeface="Arial"/>
              </a:rPr>
              <a:t>Dans un premier temps, une analyse de la situation du pays doit être menée pour sélectionner les sites possibles de mise en œuvre</a:t>
            </a:r>
            <a:r>
              <a:rPr sz="1600"/>
              <a:t> afin d’identifier comment les systèmes de DAO et d’UP-XR peuvent </a:t>
            </a:r>
            <a:r>
              <a:rPr sz="1600" b="1"/>
              <a:t>s’insérer dans</a:t>
            </a:r>
            <a:r>
              <a:rPr sz="1600"/>
              <a:t> le système de santé existant et le </a:t>
            </a:r>
            <a:r>
              <a:rPr sz="1600" b="1"/>
              <a:t>renforcer</a:t>
            </a:r>
            <a:r>
              <a:rPr sz="1600"/>
              <a:t>.</a:t>
            </a:r>
            <a:endParaRPr sz="1600">
              <a:latin typeface="Arial"/>
              <a:ea typeface="Arial"/>
              <a:cs typeface="Arial"/>
              <a:sym typeface="Arial"/>
            </a:endParaRPr>
          </a:p>
          <a:p>
            <a:pPr marL="0" lvl="0" indent="0" algn="l" rtl="0">
              <a:lnSpc>
                <a:spcPct val="100000"/>
              </a:lnSpc>
              <a:spcBef>
                <a:spcPts val="1200"/>
              </a:spcBef>
              <a:spcAft>
                <a:spcPts val="0"/>
              </a:spcAft>
              <a:buClr>
                <a:srgbClr val="5C5F61"/>
              </a:buClr>
              <a:buSzPts val="1800"/>
              <a:buNone/>
            </a:pPr>
            <a:endParaRPr sz="1000"/>
          </a:p>
          <a:p>
            <a:pPr marL="0" lvl="0" indent="0" algn="l" rtl="0">
              <a:lnSpc>
                <a:spcPct val="100000"/>
              </a:lnSpc>
              <a:spcBef>
                <a:spcPts val="1200"/>
              </a:spcBef>
              <a:spcAft>
                <a:spcPts val="0"/>
              </a:spcAft>
              <a:buClr>
                <a:srgbClr val="5C5F61"/>
              </a:buClr>
              <a:buSzPts val="1800"/>
              <a:buNone/>
              <a:defRPr sz="1800"/>
            </a:pPr>
            <a:r>
              <a:rPr sz="1600"/>
              <a:t>Une évaluation de la situation</a:t>
            </a:r>
            <a:r>
              <a:rPr sz="1600">
                <a:latin typeface="Arial"/>
                <a:ea typeface="Arial"/>
                <a:cs typeface="Arial"/>
                <a:sym typeface="Arial"/>
              </a:rPr>
              <a:t> doit couvrir les éléments suivants :</a:t>
            </a:r>
            <a:endParaRPr sz="1600" b="1">
              <a:latin typeface="Arial"/>
              <a:ea typeface="Arial"/>
              <a:cs typeface="Arial"/>
              <a:sym typeface="Arial"/>
            </a:endParaRPr>
          </a:p>
          <a:p>
            <a:pPr marL="457200" marR="0" lvl="0" indent="-225425" algn="l" rtl="0">
              <a:lnSpc>
                <a:spcPct val="100000"/>
              </a:lnSpc>
              <a:spcBef>
                <a:spcPts val="1200"/>
              </a:spcBef>
              <a:spcAft>
                <a:spcPts val="0"/>
              </a:spcAft>
              <a:buClr>
                <a:srgbClr val="034279"/>
              </a:buClr>
              <a:buSzPts val="1700"/>
              <a:buAutoNum type="arabicPeriod"/>
              <a:defRPr sz="1700"/>
            </a:pPr>
            <a:r>
              <a:rPr sz="1600"/>
              <a:t>Interventions existantes de santé publique</a:t>
            </a:r>
            <a:endParaRPr sz="1600">
              <a:latin typeface="Calibri"/>
              <a:ea typeface="Calibri"/>
              <a:cs typeface="Calibri"/>
              <a:sym typeface="Calibri"/>
            </a:endParaRPr>
          </a:p>
          <a:p>
            <a:pPr marL="457200" marR="0" lvl="0" indent="-225425" algn="l" rtl="0">
              <a:lnSpc>
                <a:spcPct val="100000"/>
              </a:lnSpc>
              <a:spcBef>
                <a:spcPts val="1200"/>
              </a:spcBef>
              <a:spcAft>
                <a:spcPts val="0"/>
              </a:spcAft>
              <a:buClr>
                <a:srgbClr val="034279"/>
              </a:buClr>
              <a:buSzPts val="1700"/>
              <a:buAutoNum type="arabicPeriod"/>
              <a:defRPr sz="1700"/>
            </a:pPr>
            <a:r>
              <a:rPr sz="1600"/>
              <a:t>La documentation disponible sur la DAO et le dépistage par rayons X</a:t>
            </a:r>
            <a:endParaRPr sz="1600">
              <a:latin typeface="Calibri"/>
              <a:ea typeface="Calibri"/>
              <a:cs typeface="Calibri"/>
              <a:sym typeface="Calibri"/>
            </a:endParaRPr>
          </a:p>
          <a:p>
            <a:pPr marL="457200" marR="0" lvl="0" indent="-225425" algn="l" rtl="0">
              <a:lnSpc>
                <a:spcPct val="100000"/>
              </a:lnSpc>
              <a:spcBef>
                <a:spcPts val="1200"/>
              </a:spcBef>
              <a:spcAft>
                <a:spcPts val="0"/>
              </a:spcAft>
              <a:buClr>
                <a:srgbClr val="034279"/>
              </a:buClr>
              <a:buSzPts val="1700"/>
              <a:buAutoNum type="arabicPeriod"/>
              <a:defRPr sz="1700"/>
            </a:pPr>
            <a:r>
              <a:rPr sz="1600"/>
              <a:t>Règlements et politiques nationaux et de district</a:t>
            </a:r>
            <a:endParaRPr sz="1600">
              <a:latin typeface="Calibri"/>
              <a:ea typeface="Calibri"/>
              <a:cs typeface="Calibri"/>
              <a:sym typeface="Calibri"/>
            </a:endParaRPr>
          </a:p>
          <a:p>
            <a:pPr marL="457200" marR="0" lvl="0" indent="-225425" algn="l" rtl="0">
              <a:lnSpc>
                <a:spcPct val="100000"/>
              </a:lnSpc>
              <a:spcBef>
                <a:spcPts val="1200"/>
              </a:spcBef>
              <a:spcAft>
                <a:spcPts val="0"/>
              </a:spcAft>
              <a:buClr>
                <a:srgbClr val="034279"/>
              </a:buClr>
              <a:buSzPts val="1700"/>
              <a:buAutoNum type="arabicPeriod"/>
              <a:defRPr sz="1700"/>
            </a:pPr>
            <a:r>
              <a:rPr sz="1600"/>
              <a:t>Intégration et capacité du système de santé existant</a:t>
            </a:r>
            <a:endParaRPr sz="1600">
              <a:latin typeface="Calibri"/>
              <a:ea typeface="Calibri"/>
              <a:cs typeface="Calibri"/>
              <a:sym typeface="Calibri"/>
            </a:endParaRPr>
          </a:p>
          <a:p>
            <a:pPr marL="457200" marR="0" lvl="0" indent="-225425" algn="l" rtl="0">
              <a:lnSpc>
                <a:spcPct val="100000"/>
              </a:lnSpc>
              <a:spcBef>
                <a:spcPts val="1200"/>
              </a:spcBef>
              <a:spcAft>
                <a:spcPts val="0"/>
              </a:spcAft>
              <a:buClr>
                <a:srgbClr val="034279"/>
              </a:buClr>
              <a:buSzPts val="1700"/>
              <a:buAutoNum type="arabicPeriod"/>
              <a:defRPr sz="1700"/>
            </a:pPr>
            <a:r>
              <a:rPr sz="1600"/>
              <a:t>Infrastructure TIC existante</a:t>
            </a:r>
            <a:endParaRPr sz="2800"/>
          </a:p>
        </p:txBody>
      </p:sp>
      <p:sp>
        <p:nvSpPr>
          <p:cNvPr id="2879" name="Google Shape;2879;gf341cad18c_0_167"/>
          <p:cNvSpPr txBox="1">
            <a:spLocks noGrp="1"/>
          </p:cNvSpPr>
          <p:nvPr>
            <p:ph type="title"/>
          </p:nvPr>
        </p:nvSpPr>
        <p:spPr>
          <a:xfrm>
            <a:off x="1763850" y="95250"/>
            <a:ext cx="9539100" cy="7620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b="1"/>
              <a:t>Évaluation de la situation </a:t>
            </a:r>
            <a:endParaRPr sz="3200"/>
          </a:p>
        </p:txBody>
      </p:sp>
      <p:pic>
        <p:nvPicPr>
          <p:cNvPr id="2880" name="Google Shape;2880;gf341cad18c_0_167" descr="Bullseye with solid fill"/>
          <p:cNvPicPr preferRelativeResize="0"/>
          <p:nvPr/>
        </p:nvPicPr>
        <p:blipFill rotWithShape="1">
          <a:blip r:embed="rId3">
            <a:alphaModFix/>
          </a:blip>
          <a:srcRect/>
          <a:stretch/>
        </p:blipFill>
        <p:spPr>
          <a:xfrm>
            <a:off x="723898" y="9528"/>
            <a:ext cx="933450" cy="933450"/>
          </a:xfrm>
          <a:prstGeom prst="rect">
            <a:avLst/>
          </a:prstGeom>
          <a:noFill/>
          <a:ln>
            <a:noFill/>
          </a:ln>
        </p:spPr>
      </p:pic>
      <p:sp>
        <p:nvSpPr>
          <p:cNvPr id="2881" name="Google Shape;2881;gf341cad18c_0_167"/>
          <p:cNvSpPr/>
          <p:nvPr/>
        </p:nvSpPr>
        <p:spPr>
          <a:xfrm>
            <a:off x="6096000" y="979345"/>
            <a:ext cx="5479774" cy="4036522"/>
          </a:xfrm>
          <a:prstGeom prst="roundRect">
            <a:avLst>
              <a:gd name="adj" fmla="val 5732"/>
            </a:avLst>
          </a:prstGeom>
          <a:solidFill>
            <a:schemeClr val="accent4">
              <a:alpha val="49803"/>
            </a:schemeClr>
          </a:solid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700"/>
              <a:buFont typeface="Arial"/>
              <a:buNone/>
              <a:defRPr sz="1700">
                <a:solidFill>
                  <a:srgbClr val="5C5F61"/>
                </a:solidFill>
                <a:latin typeface="Arial"/>
                <a:ea typeface="Arial"/>
                <a:cs typeface="Arial"/>
                <a:sym typeface="Arial"/>
              </a:defRPr>
            </a:pPr>
            <a:r>
              <a:rPr sz="1300"/>
              <a:t>L’examen de la situation existante doit permettre de : </a:t>
            </a:r>
            <a:endParaRPr sz="1300" b="0" i="0" u="none" strike="noStrike" cap="none">
              <a:solidFill>
                <a:srgbClr val="5C5F61"/>
              </a:solidFill>
              <a:latin typeface="Arial"/>
              <a:ea typeface="Arial"/>
              <a:cs typeface="Arial"/>
              <a:sym typeface="Arial"/>
            </a:endParaRPr>
          </a:p>
          <a:p>
            <a:pPr marL="342900" marR="0" lvl="0" indent="-336550" algn="l" rtl="0">
              <a:lnSpc>
                <a:spcPct val="100000"/>
              </a:lnSpc>
              <a:spcBef>
                <a:spcPts val="1200"/>
              </a:spcBef>
              <a:spcAft>
                <a:spcPts val="0"/>
              </a:spcAft>
              <a:buClr>
                <a:srgbClr val="034279"/>
              </a:buClr>
              <a:buSzPts val="1700"/>
              <a:buFont typeface="Arial"/>
              <a:buChar char="➔"/>
              <a:defRPr sz="1700" b="1">
                <a:solidFill>
                  <a:srgbClr val="5C5F61"/>
                </a:solidFill>
                <a:latin typeface="Arial"/>
                <a:ea typeface="Arial"/>
                <a:cs typeface="Arial"/>
                <a:sym typeface="Arial"/>
              </a:defRPr>
            </a:pPr>
            <a:r>
              <a:rPr sz="1300"/>
              <a:t>Sélectionner les sites de mise en œuvre possibles. </a:t>
            </a:r>
            <a:endParaRPr sz="1300" b="0" i="0" u="none" strike="noStrike" cap="none">
              <a:solidFill>
                <a:srgbClr val="5C5F61"/>
              </a:solidFill>
              <a:latin typeface="Calibri"/>
              <a:ea typeface="Calibri"/>
              <a:cs typeface="Calibri"/>
              <a:sym typeface="Calibri"/>
            </a:endParaRPr>
          </a:p>
          <a:p>
            <a:pPr marL="342900" marR="0" lvl="0" indent="-336550" algn="l" rtl="0">
              <a:lnSpc>
                <a:spcPct val="100000"/>
              </a:lnSpc>
              <a:spcBef>
                <a:spcPts val="1200"/>
              </a:spcBef>
              <a:spcAft>
                <a:spcPts val="0"/>
              </a:spcAft>
              <a:buClr>
                <a:srgbClr val="034279"/>
              </a:buClr>
              <a:buSzPts val="1700"/>
              <a:buFont typeface="Arial"/>
              <a:buChar char="➔"/>
              <a:defRPr sz="1700" b="1">
                <a:solidFill>
                  <a:srgbClr val="5C5F61"/>
                </a:solidFill>
                <a:latin typeface="Arial"/>
                <a:ea typeface="Arial"/>
                <a:cs typeface="Arial"/>
                <a:sym typeface="Arial"/>
              </a:defRPr>
            </a:pPr>
            <a:r>
              <a:rPr sz="1300"/>
              <a:t>Établir des relations avec les installations à proximité pour : </a:t>
            </a:r>
            <a:endParaRPr sz="1300" b="0" i="0" u="none" strike="noStrike" cap="none">
              <a:solidFill>
                <a:srgbClr val="5C5F61"/>
              </a:solidFill>
              <a:latin typeface="Calibri"/>
              <a:ea typeface="Calibri"/>
              <a:cs typeface="Calibri"/>
              <a:sym typeface="Calibri"/>
            </a:endParaRPr>
          </a:p>
          <a:p>
            <a:pPr marL="914400" marR="0" lvl="0" indent="-336550" algn="l" rtl="0">
              <a:lnSpc>
                <a:spcPct val="100000"/>
              </a:lnSpc>
              <a:spcBef>
                <a:spcPts val="1200"/>
              </a:spcBef>
              <a:spcAft>
                <a:spcPts val="0"/>
              </a:spcAft>
              <a:buClr>
                <a:srgbClr val="034279"/>
              </a:buClr>
              <a:buSzPts val="1700"/>
              <a:buFont typeface="Arial"/>
              <a:buAutoNum type="arabicPeriod"/>
              <a:defRPr sz="1700">
                <a:solidFill>
                  <a:srgbClr val="5C5F61"/>
                </a:solidFill>
                <a:latin typeface="Arial"/>
                <a:ea typeface="Arial"/>
                <a:cs typeface="Arial"/>
                <a:sym typeface="Arial"/>
              </a:defRPr>
            </a:pPr>
            <a:r>
              <a:rPr sz="1300"/>
              <a:t>Orienter les personnes vers des tests de confirmation (ex : de la communauté vers l’établissement de soins, des soins de santé primaires vers l’établissement de soins, ou du site de diagnostic vers l’unité de gestion de base)</a:t>
            </a:r>
            <a:endParaRPr sz="1300" b="0" i="0" u="none" strike="noStrike" cap="none">
              <a:solidFill>
                <a:srgbClr val="5C5F61"/>
              </a:solidFill>
              <a:latin typeface="Arial"/>
              <a:ea typeface="Arial"/>
              <a:cs typeface="Arial"/>
              <a:sym typeface="Arial"/>
            </a:endParaRPr>
          </a:p>
          <a:p>
            <a:pPr marL="914400" marR="0" lvl="0" indent="-336550" algn="l" rtl="0">
              <a:lnSpc>
                <a:spcPct val="100000"/>
              </a:lnSpc>
              <a:spcBef>
                <a:spcPts val="1200"/>
              </a:spcBef>
              <a:spcAft>
                <a:spcPts val="0"/>
              </a:spcAft>
              <a:buClr>
                <a:srgbClr val="034279"/>
              </a:buClr>
              <a:buSzPts val="1700"/>
              <a:buFont typeface="Arial"/>
              <a:buAutoNum type="arabicPeriod"/>
              <a:defRPr sz="1700">
                <a:solidFill>
                  <a:srgbClr val="5C5F61"/>
                </a:solidFill>
                <a:latin typeface="Arial"/>
                <a:ea typeface="Arial"/>
                <a:cs typeface="Arial"/>
                <a:sym typeface="Arial"/>
              </a:defRPr>
            </a:pPr>
            <a:r>
              <a:rPr sz="1300"/>
              <a:t>Stockage des images radiologiques de sauvegarde et des résultats de lecture du logiciel de DAO </a:t>
            </a:r>
            <a:endParaRPr sz="1300" b="0" i="0" u="none" strike="noStrike" cap="none">
              <a:solidFill>
                <a:srgbClr val="5C5F61"/>
              </a:solidFill>
              <a:latin typeface="Arial"/>
              <a:ea typeface="Arial"/>
              <a:cs typeface="Arial"/>
              <a:sym typeface="Arial"/>
            </a:endParaRPr>
          </a:p>
          <a:p>
            <a:pPr marL="457200" marR="0" lvl="0" indent="-336550" algn="l" rtl="0">
              <a:lnSpc>
                <a:spcPct val="100000"/>
              </a:lnSpc>
              <a:spcBef>
                <a:spcPts val="1200"/>
              </a:spcBef>
              <a:spcAft>
                <a:spcPts val="0"/>
              </a:spcAft>
              <a:buClr>
                <a:srgbClr val="034279"/>
              </a:buClr>
              <a:buSzPts val="1700"/>
              <a:buFont typeface="Arial"/>
              <a:buChar char="➔"/>
              <a:defRPr sz="1700" b="1">
                <a:solidFill>
                  <a:srgbClr val="5C5F6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defRPr>
            </a:pPr>
            <a:r>
              <a:rPr sz="1300"/>
              <a:t>Établir les rôles et les responsabilités du NTP, des distributeurs locaux et des partenaires de mise en œuvre. </a:t>
            </a:r>
            <a:endParaRPr sz="1300" b="1" i="0" u="none" strike="noStrike" cap="none">
              <a:solidFill>
                <a:srgbClr val="5C5F6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marR="0" lvl="0" indent="-336550" algn="l" rtl="0">
              <a:lnSpc>
                <a:spcPct val="100000"/>
              </a:lnSpc>
              <a:spcBef>
                <a:spcPts val="1200"/>
              </a:spcBef>
              <a:spcAft>
                <a:spcPts val="0"/>
              </a:spcAft>
              <a:buClr>
                <a:srgbClr val="034279"/>
              </a:buClr>
              <a:buSzPts val="1700"/>
              <a:buFont typeface="Arial"/>
              <a:buChar char="➔"/>
              <a:defRPr sz="1700" b="1">
                <a:solidFill>
                  <a:srgbClr val="5C5F6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defRPr>
            </a:pPr>
            <a:r>
              <a:rPr sz="1300"/>
              <a:t>Élaborer un plan opérationnel chiffré pour la mise en œuvre </a:t>
            </a:r>
            <a:endParaRPr sz="1300" b="1" i="0" u="none" strike="noStrike" cap="none">
              <a:solidFill>
                <a:srgbClr val="5C5F6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5"/>
        <p:cNvGrpSpPr/>
        <p:nvPr/>
      </p:nvGrpSpPr>
      <p:grpSpPr>
        <a:xfrm>
          <a:off x="0" y="0"/>
          <a:ext cx="0" cy="0"/>
          <a:chOff x="0" y="0"/>
          <a:chExt cx="0" cy="0"/>
        </a:xfrm>
      </p:grpSpPr>
      <p:sp>
        <p:nvSpPr>
          <p:cNvPr id="2886" name="Google Shape;2886;gf341cad18c_0_198"/>
          <p:cNvSpPr txBox="1">
            <a:spLocks noGrp="1"/>
          </p:cNvSpPr>
          <p:nvPr>
            <p:ph type="title"/>
          </p:nvPr>
        </p:nvSpPr>
        <p:spPr>
          <a:xfrm>
            <a:off x="533396" y="114307"/>
            <a:ext cx="8956800" cy="8916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pPr>
            <a:r>
              <a:rPr sz="3200"/>
              <a:t>Sélection et préparation du site </a:t>
            </a:r>
          </a:p>
        </p:txBody>
      </p:sp>
      <p:sp>
        <p:nvSpPr>
          <p:cNvPr id="2887" name="Google Shape;2887;gf341cad18c_0_198"/>
          <p:cNvSpPr txBox="1"/>
          <p:nvPr/>
        </p:nvSpPr>
        <p:spPr>
          <a:xfrm>
            <a:off x="2998112" y="770125"/>
            <a:ext cx="7100043" cy="4214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700"/>
              <a:buFont typeface="Arial"/>
              <a:buNone/>
              <a:defRPr sz="1700">
                <a:solidFill>
                  <a:srgbClr val="000000"/>
                </a:solidFill>
                <a:latin typeface="Arial"/>
                <a:ea typeface="Arial"/>
                <a:cs typeface="Arial"/>
                <a:sym typeface="Arial"/>
              </a:defRPr>
            </a:pPr>
            <a:r>
              <a:rPr sz="1300" dirty="0"/>
              <a:t>Après la </a:t>
            </a:r>
            <a:r>
              <a:rPr sz="1300" dirty="0" err="1"/>
              <a:t>réalisation</a:t>
            </a:r>
            <a:r>
              <a:rPr sz="1300" dirty="0"/>
              <a:t> de </a:t>
            </a:r>
            <a:r>
              <a:rPr sz="1300" dirty="0" err="1"/>
              <a:t>toutes</a:t>
            </a:r>
            <a:r>
              <a:rPr sz="1300" dirty="0"/>
              <a:t> les étapes de mise </a:t>
            </a:r>
            <a:r>
              <a:rPr sz="1300" dirty="0" err="1"/>
              <a:t>en</a:t>
            </a:r>
            <a:r>
              <a:rPr sz="1300" dirty="0"/>
              <a:t> </a:t>
            </a:r>
            <a:r>
              <a:rPr sz="1300" dirty="0" err="1"/>
              <a:t>œuvre</a:t>
            </a:r>
            <a:r>
              <a:rPr sz="1300" dirty="0"/>
              <a:t> et </a:t>
            </a:r>
            <a:r>
              <a:rPr sz="1300" dirty="0" err="1"/>
              <a:t>avant</a:t>
            </a:r>
            <a:r>
              <a:rPr sz="1300" dirty="0"/>
              <a:t> de commencer le </a:t>
            </a:r>
            <a:r>
              <a:rPr sz="1300" dirty="0" err="1"/>
              <a:t>dépistage</a:t>
            </a:r>
            <a:r>
              <a:rPr sz="1300" dirty="0"/>
              <a:t> </a:t>
            </a:r>
            <a:r>
              <a:rPr sz="1300" dirty="0" err="1"/>
              <a:t>radiologique</a:t>
            </a:r>
            <a:r>
              <a:rPr sz="1300" dirty="0"/>
              <a:t>, il </a:t>
            </a:r>
            <a:r>
              <a:rPr sz="1300" dirty="0" err="1"/>
              <a:t>convient</a:t>
            </a:r>
            <a:r>
              <a:rPr sz="1300" dirty="0"/>
              <a:t> </a:t>
            </a:r>
            <a:r>
              <a:rPr sz="1300" dirty="0" err="1"/>
              <a:t>d’évaluer</a:t>
            </a:r>
            <a:r>
              <a:rPr sz="1300" dirty="0"/>
              <a:t> </a:t>
            </a:r>
            <a:r>
              <a:rPr sz="1300" dirty="0" err="1"/>
              <a:t>l’état</a:t>
            </a:r>
            <a:r>
              <a:rPr sz="1300" dirty="0"/>
              <a:t> de </a:t>
            </a:r>
            <a:r>
              <a:rPr sz="1300" dirty="0" err="1"/>
              <a:t>préparation</a:t>
            </a:r>
            <a:r>
              <a:rPr sz="1300" dirty="0"/>
              <a:t> du site et du personnel. </a:t>
            </a:r>
            <a:endParaRPr sz="1300" b="0" i="0" u="none" strike="noStrike" cap="none" dirty="0">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defRPr sz="1700">
                <a:solidFill>
                  <a:srgbClr val="000000"/>
                </a:solidFill>
                <a:latin typeface="Arial"/>
                <a:ea typeface="Arial"/>
                <a:cs typeface="Arial"/>
                <a:sym typeface="Arial"/>
              </a:defRPr>
            </a:pPr>
            <a:r>
              <a:rPr sz="1300" dirty="0"/>
              <a:t>Le site doit </a:t>
            </a:r>
            <a:r>
              <a:rPr sz="1300" dirty="0" err="1"/>
              <a:t>être</a:t>
            </a:r>
            <a:r>
              <a:rPr sz="1300" dirty="0"/>
              <a:t> </a:t>
            </a:r>
            <a:r>
              <a:rPr sz="1300" dirty="0" err="1"/>
              <a:t>évalué</a:t>
            </a:r>
            <a:r>
              <a:rPr sz="1300" dirty="0"/>
              <a:t> </a:t>
            </a:r>
            <a:r>
              <a:rPr sz="1300" dirty="0" err="1"/>
              <a:t>en</a:t>
            </a:r>
            <a:r>
              <a:rPr sz="1300" dirty="0"/>
              <a:t> </a:t>
            </a:r>
            <a:r>
              <a:rPr sz="1300" dirty="0" err="1"/>
              <a:t>termes</a:t>
            </a:r>
            <a:r>
              <a:rPr sz="1300" dirty="0"/>
              <a:t> de :</a:t>
            </a:r>
            <a:endParaRPr sz="13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rgbClr val="000000"/>
                </a:solidFill>
                <a:latin typeface="Arial"/>
                <a:ea typeface="Arial"/>
                <a:cs typeface="Arial"/>
                <a:sym typeface="Arial"/>
              </a:defRPr>
            </a:pPr>
            <a:r>
              <a:rPr sz="1300" dirty="0"/>
              <a:t>Planification et </a:t>
            </a:r>
            <a:r>
              <a:rPr sz="1300" dirty="0" err="1"/>
              <a:t>développement</a:t>
            </a:r>
            <a:endParaRPr sz="13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rgbClr val="000000"/>
                </a:solidFill>
                <a:latin typeface="Arial"/>
                <a:ea typeface="Arial"/>
                <a:cs typeface="Arial"/>
                <a:sym typeface="Arial"/>
              </a:defRPr>
            </a:pPr>
            <a:r>
              <a:rPr sz="1300" dirty="0" err="1"/>
              <a:t>Équipement</a:t>
            </a:r>
            <a:r>
              <a:rPr sz="1300" dirty="0"/>
              <a:t>, service et </a:t>
            </a:r>
            <a:r>
              <a:rPr sz="1300" dirty="0" err="1"/>
              <a:t>entretien</a:t>
            </a:r>
            <a:r>
              <a:rPr sz="1300" dirty="0"/>
              <a:t> </a:t>
            </a:r>
            <a:endParaRPr sz="13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rgbClr val="000000"/>
                </a:solidFill>
                <a:latin typeface="Arial"/>
                <a:ea typeface="Arial"/>
                <a:cs typeface="Arial"/>
                <a:sym typeface="Arial"/>
              </a:defRPr>
            </a:pPr>
            <a:r>
              <a:rPr sz="1300" dirty="0" err="1"/>
              <a:t>Préparation</a:t>
            </a:r>
            <a:r>
              <a:rPr sz="1300" dirty="0"/>
              <a:t> des installations de </a:t>
            </a:r>
            <a:r>
              <a:rPr sz="1300" dirty="0" err="1"/>
              <a:t>dépistage</a:t>
            </a:r>
            <a:endParaRPr sz="1300" b="0" i="0" u="none" strike="noStrike" cap="none" dirty="0">
              <a:solidFill>
                <a:schemeClr val="dk1"/>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chemeClr val="dk1"/>
                </a:solidFill>
                <a:latin typeface="Arial"/>
                <a:ea typeface="Arial"/>
                <a:cs typeface="Arial"/>
                <a:sym typeface="Arial"/>
              </a:defRPr>
            </a:pPr>
            <a:r>
              <a:rPr sz="1300" dirty="0" err="1"/>
              <a:t>Procédures</a:t>
            </a:r>
            <a:r>
              <a:rPr sz="1300" dirty="0"/>
              <a:t> </a:t>
            </a:r>
            <a:r>
              <a:rPr sz="1300" dirty="0" err="1"/>
              <a:t>pertinentes</a:t>
            </a:r>
            <a:r>
              <a:rPr sz="1300" dirty="0"/>
              <a:t> pour </a:t>
            </a:r>
            <a:r>
              <a:rPr sz="1300" dirty="0" err="1"/>
              <a:t>l’enregistrement</a:t>
            </a:r>
            <a:r>
              <a:rPr sz="1300" dirty="0"/>
              <a:t> des patients, la notification des </a:t>
            </a:r>
            <a:r>
              <a:rPr sz="1300" dirty="0" err="1"/>
              <a:t>résultats</a:t>
            </a:r>
            <a:r>
              <a:rPr sz="1300" dirty="0"/>
              <a:t> et la maintenance du </a:t>
            </a:r>
            <a:r>
              <a:rPr sz="1300" dirty="0" err="1"/>
              <a:t>système</a:t>
            </a:r>
            <a:r>
              <a:rPr sz="1300" dirty="0"/>
              <a:t> de DAO </a:t>
            </a:r>
            <a:endParaRPr sz="1300" b="0" i="0" u="none" strike="noStrike" cap="none" dirty="0">
              <a:solidFill>
                <a:schemeClr val="dk1"/>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chemeClr val="dk1"/>
                </a:solidFill>
                <a:latin typeface="Arial"/>
                <a:ea typeface="Arial"/>
                <a:cs typeface="Arial"/>
                <a:sym typeface="Arial"/>
              </a:defRPr>
            </a:pPr>
            <a:r>
              <a:rPr sz="1300" dirty="0" err="1"/>
              <a:t>Connectivité</a:t>
            </a:r>
            <a:r>
              <a:rPr sz="1300" dirty="0"/>
              <a:t> des données </a:t>
            </a:r>
            <a:r>
              <a:rPr sz="1300" dirty="0" err="1"/>
              <a:t>numériques</a:t>
            </a:r>
            <a:r>
              <a:rPr sz="1300" dirty="0"/>
              <a:t> et des diagnostics</a:t>
            </a:r>
            <a:endParaRPr sz="1300" b="0" i="0" u="none" strike="noStrike" cap="none" dirty="0">
              <a:solidFill>
                <a:schemeClr val="dk1"/>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chemeClr val="dk1"/>
                </a:solidFill>
                <a:latin typeface="Arial"/>
                <a:ea typeface="Arial"/>
                <a:cs typeface="Arial"/>
                <a:sym typeface="Arial"/>
              </a:defRPr>
            </a:pPr>
            <a:r>
              <a:rPr sz="1300" dirty="0" err="1"/>
              <a:t>Suivi</a:t>
            </a:r>
            <a:r>
              <a:rPr sz="1300" dirty="0"/>
              <a:t> et </a:t>
            </a:r>
            <a:r>
              <a:rPr sz="1300" dirty="0" err="1"/>
              <a:t>évaluation</a:t>
            </a:r>
            <a:endParaRPr sz="1300" b="0" i="0" u="none" strike="noStrike" cap="none" dirty="0">
              <a:solidFill>
                <a:schemeClr val="dk1"/>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chemeClr val="dk1"/>
                </a:solidFill>
                <a:latin typeface="Arial"/>
                <a:ea typeface="Arial"/>
                <a:cs typeface="Arial"/>
                <a:sym typeface="Arial"/>
              </a:defRPr>
            </a:pPr>
            <a:r>
              <a:rPr sz="1300" dirty="0" err="1"/>
              <a:t>Enregistrement</a:t>
            </a:r>
            <a:r>
              <a:rPr sz="1300" dirty="0"/>
              <a:t> et notification des </a:t>
            </a:r>
            <a:r>
              <a:rPr sz="1300" dirty="0" err="1"/>
              <a:t>résultats</a:t>
            </a:r>
            <a:r>
              <a:rPr sz="1300" dirty="0"/>
              <a:t> </a:t>
            </a:r>
            <a:endParaRPr sz="1300" b="0" i="0" u="none" strike="noStrike" cap="none" dirty="0">
              <a:solidFill>
                <a:schemeClr val="dk1"/>
              </a:solidFill>
              <a:latin typeface="Arial"/>
              <a:ea typeface="Arial"/>
              <a:cs typeface="Arial"/>
              <a:sym typeface="Arial"/>
            </a:endParaRPr>
          </a:p>
          <a:p>
            <a:pPr marL="457200" marR="0" lvl="0" indent="-323850" algn="l" rtl="0">
              <a:lnSpc>
                <a:spcPct val="100000"/>
              </a:lnSpc>
              <a:spcBef>
                <a:spcPts val="1200"/>
              </a:spcBef>
              <a:spcAft>
                <a:spcPts val="0"/>
              </a:spcAft>
              <a:buClr>
                <a:srgbClr val="0EB0ED"/>
              </a:buClr>
              <a:buSzPts val="1500"/>
              <a:buFont typeface="Arial"/>
              <a:buChar char="❏"/>
              <a:defRPr sz="1500">
                <a:solidFill>
                  <a:schemeClr val="dk1"/>
                </a:solidFill>
                <a:latin typeface="Arial"/>
                <a:ea typeface="Arial"/>
                <a:cs typeface="Arial"/>
                <a:sym typeface="Arial"/>
              </a:defRPr>
            </a:pPr>
            <a:r>
              <a:rPr sz="1300" dirty="0" err="1"/>
              <a:t>Capacité</a:t>
            </a:r>
            <a:r>
              <a:rPr sz="1300" dirty="0"/>
              <a:t> à former et à </a:t>
            </a:r>
            <a:r>
              <a:rPr sz="1300" dirty="0" err="1"/>
              <a:t>évaluer</a:t>
            </a:r>
            <a:r>
              <a:rPr sz="1300" dirty="0"/>
              <a:t> la </a:t>
            </a:r>
            <a:r>
              <a:rPr sz="1300" dirty="0" err="1"/>
              <a:t>compétence</a:t>
            </a:r>
            <a:r>
              <a:rPr sz="1300" dirty="0"/>
              <a:t> du personnel</a:t>
            </a:r>
            <a:endParaRPr sz="1300" b="0" i="0" u="none" strike="noStrike" cap="none" dirty="0">
              <a:solidFill>
                <a:schemeClr val="dk1"/>
              </a:solidFill>
              <a:latin typeface="Arial"/>
              <a:ea typeface="Arial"/>
              <a:cs typeface="Arial"/>
              <a:sym typeface="Arial"/>
            </a:endParaRPr>
          </a:p>
        </p:txBody>
      </p:sp>
      <p:sp>
        <p:nvSpPr>
          <p:cNvPr id="2888" name="Google Shape;2888;gf341cad18c_0_198"/>
          <p:cNvSpPr/>
          <p:nvPr/>
        </p:nvSpPr>
        <p:spPr>
          <a:xfrm>
            <a:off x="533396" y="5545831"/>
            <a:ext cx="10843596" cy="583677"/>
          </a:xfrm>
          <a:prstGeom prst="rect">
            <a:avLst/>
          </a:prstGeom>
          <a:solidFill>
            <a:schemeClr val="accent5">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defRPr sz="1600" b="1">
                <a:solidFill>
                  <a:schemeClr val="lt1"/>
                </a:solidFill>
                <a:latin typeface="Arial"/>
                <a:ea typeface="Arial"/>
                <a:cs typeface="Arial"/>
                <a:sym typeface="Arial"/>
              </a:defRPr>
            </a:pPr>
            <a:r>
              <a:t>Une liste de contrôle pour évaluer l’état de préparation du site est disponible à l’annexe 7 du Guide pratique du partenariat Halte à la tuberculose.</a:t>
            </a:r>
            <a:endParaRPr b="1" i="0" u="none" strike="noStrike" cap="none">
              <a:solidFill>
                <a:schemeClr val="lt1"/>
              </a:solidFill>
              <a:latin typeface="Arial"/>
              <a:ea typeface="Arial"/>
              <a:cs typeface="Arial"/>
              <a:sym typeface="Arial"/>
            </a:endParaRPr>
          </a:p>
        </p:txBody>
      </p:sp>
      <p:pic>
        <p:nvPicPr>
          <p:cNvPr id="2889" name="Google Shape;2889;gf341cad18c_0_198">
            <a:hlinkClick r:id="rId3"/>
          </p:cNvPr>
          <p:cNvPicPr preferRelativeResize="0"/>
          <p:nvPr/>
        </p:nvPicPr>
        <p:blipFill rotWithShape="1">
          <a:blip r:embed="rId4">
            <a:alphaModFix/>
          </a:blip>
          <a:srcRect/>
          <a:stretch/>
        </p:blipFill>
        <p:spPr>
          <a:xfrm>
            <a:off x="418086" y="1587457"/>
            <a:ext cx="2164449" cy="3068899"/>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3"/>
        <p:cNvGrpSpPr/>
        <p:nvPr/>
      </p:nvGrpSpPr>
      <p:grpSpPr>
        <a:xfrm>
          <a:off x="0" y="0"/>
          <a:ext cx="0" cy="0"/>
          <a:chOff x="0" y="0"/>
          <a:chExt cx="0" cy="0"/>
        </a:xfrm>
      </p:grpSpPr>
      <p:sp>
        <p:nvSpPr>
          <p:cNvPr id="2894" name="Google Shape;2894;gf341cad18c_0_205"/>
          <p:cNvSpPr txBox="1">
            <a:spLocks noGrp="1"/>
          </p:cNvSpPr>
          <p:nvPr>
            <p:ph type="title"/>
          </p:nvPr>
        </p:nvSpPr>
        <p:spPr>
          <a:xfrm>
            <a:off x="699925" y="212475"/>
            <a:ext cx="10858500" cy="6588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rgbClr val="5C5F61"/>
              </a:buClr>
              <a:buSzPts val="3600"/>
              <a:buFont typeface="DM Sans"/>
              <a:buNone/>
              <a:defRPr sz="2400"/>
            </a:pPr>
            <a:r>
              <a:rPr sz="1800"/>
              <a:t>Considérations mises en évidence pour la sélection et la préparation du site </a:t>
            </a:r>
            <a:endParaRPr sz="2800"/>
          </a:p>
        </p:txBody>
      </p:sp>
      <p:sp>
        <p:nvSpPr>
          <p:cNvPr id="2895" name="Google Shape;2895;gf341cad18c_0_205"/>
          <p:cNvSpPr txBox="1"/>
          <p:nvPr/>
        </p:nvSpPr>
        <p:spPr>
          <a:xfrm>
            <a:off x="423321" y="1515576"/>
            <a:ext cx="3439667" cy="4955172"/>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1200"/>
              </a:spcBef>
              <a:spcAft>
                <a:spcPts val="0"/>
              </a:spcAft>
              <a:buClr>
                <a:srgbClr val="0785F2"/>
              </a:buClr>
              <a:buSzPts val="1400"/>
              <a:buFont typeface="Arial"/>
              <a:buChar char="●"/>
              <a:defRPr sz="1600">
                <a:solidFill>
                  <a:schemeClr val="dk1"/>
                </a:solidFill>
                <a:latin typeface="Arial"/>
                <a:ea typeface="Arial"/>
                <a:cs typeface="Arial"/>
                <a:sym typeface="Arial"/>
              </a:defRPr>
            </a:pPr>
            <a:r>
              <a:rPr sz="1300" dirty="0"/>
              <a:t>Comment un patient </a:t>
            </a:r>
            <a:r>
              <a:rPr sz="1300" dirty="0" err="1"/>
              <a:t>présumé</a:t>
            </a:r>
            <a:r>
              <a:rPr sz="1300" dirty="0"/>
              <a:t> sera-t-il </a:t>
            </a:r>
            <a:r>
              <a:rPr sz="1300" dirty="0" err="1"/>
              <a:t>enregistré</a:t>
            </a:r>
            <a:r>
              <a:rPr sz="1300" dirty="0"/>
              <a:t> ?</a:t>
            </a:r>
            <a:endParaRPr sz="13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1200"/>
              </a:spcBef>
              <a:spcAft>
                <a:spcPts val="0"/>
              </a:spcAft>
              <a:buClr>
                <a:srgbClr val="0785F2"/>
              </a:buClr>
              <a:buSzPts val="1400"/>
              <a:buFont typeface="Arial"/>
              <a:buChar char="●"/>
              <a:defRPr sz="1600">
                <a:solidFill>
                  <a:schemeClr val="dk1"/>
                </a:solidFill>
                <a:latin typeface="Arial"/>
                <a:ea typeface="Arial"/>
                <a:cs typeface="Arial"/>
                <a:sym typeface="Arial"/>
              </a:defRPr>
            </a:pPr>
            <a:r>
              <a:rPr sz="1300" dirty="0"/>
              <a:t>Les </a:t>
            </a:r>
            <a:r>
              <a:rPr sz="1300" dirty="0" err="1"/>
              <a:t>résultats</a:t>
            </a:r>
            <a:r>
              <a:rPr sz="1300" dirty="0"/>
              <a:t> de la </a:t>
            </a:r>
            <a:r>
              <a:rPr sz="1300" dirty="0" err="1"/>
              <a:t>radiographie</a:t>
            </a:r>
            <a:r>
              <a:rPr sz="1300" dirty="0"/>
              <a:t> et de la DAO </a:t>
            </a:r>
            <a:r>
              <a:rPr sz="1300" dirty="0" err="1"/>
              <a:t>doivent-ils</a:t>
            </a:r>
            <a:r>
              <a:rPr sz="1300" dirty="0"/>
              <a:t> </a:t>
            </a:r>
            <a:r>
              <a:rPr sz="1300" dirty="0" err="1"/>
              <a:t>être</a:t>
            </a:r>
            <a:r>
              <a:rPr sz="1300" dirty="0"/>
              <a:t> </a:t>
            </a:r>
            <a:r>
              <a:rPr sz="13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imprimés</a:t>
            </a:r>
            <a:r>
              <a:rPr sz="1300" dirty="0"/>
              <a:t> pour </a:t>
            </a:r>
            <a:r>
              <a:rPr sz="1300" dirty="0" err="1"/>
              <a:t>être</a:t>
            </a:r>
            <a:r>
              <a:rPr sz="1300" dirty="0"/>
              <a:t> </a:t>
            </a:r>
            <a:r>
              <a:rPr sz="1300" dirty="0" err="1"/>
              <a:t>référés</a:t>
            </a:r>
            <a:r>
              <a:rPr sz="1300" dirty="0"/>
              <a:t> ?</a:t>
            </a:r>
            <a:endParaRPr sz="13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1200"/>
              </a:spcBef>
              <a:spcAft>
                <a:spcPts val="0"/>
              </a:spcAft>
              <a:buClr>
                <a:srgbClr val="0785F2"/>
              </a:buClr>
              <a:buSzPts val="1400"/>
              <a:buFont typeface="Arial"/>
              <a:buChar char="●"/>
              <a:defRPr sz="1600">
                <a:solidFill>
                  <a:schemeClr val="dk1"/>
                </a:solidFill>
                <a:latin typeface="Arial"/>
                <a:ea typeface="Arial"/>
                <a:cs typeface="Arial"/>
                <a:sym typeface="Arial"/>
              </a:defRPr>
            </a:pPr>
            <a:r>
              <a:rPr sz="1300" dirty="0" err="1"/>
              <a:t>Où</a:t>
            </a:r>
            <a:r>
              <a:rPr sz="1300" dirty="0"/>
              <a:t> les patients </a:t>
            </a:r>
            <a:r>
              <a:rPr sz="1300" dirty="0" err="1"/>
              <a:t>présumés</a:t>
            </a:r>
            <a:r>
              <a:rPr sz="1300" dirty="0"/>
              <a:t> </a:t>
            </a:r>
            <a:r>
              <a:rPr sz="1300" dirty="0" err="1"/>
              <a:t>présentant</a:t>
            </a:r>
            <a:r>
              <a:rPr sz="1300" dirty="0"/>
              <a:t> </a:t>
            </a:r>
            <a:r>
              <a:rPr sz="1300" dirty="0" err="1"/>
              <a:t>une</a:t>
            </a:r>
            <a:r>
              <a:rPr sz="1300" dirty="0"/>
              <a:t> </a:t>
            </a:r>
            <a:r>
              <a:rPr sz="1300" dirty="0" err="1"/>
              <a:t>radiographie</a:t>
            </a:r>
            <a:r>
              <a:rPr sz="1300" dirty="0"/>
              <a:t> </a:t>
            </a:r>
            <a:r>
              <a:rPr sz="1300" dirty="0" err="1"/>
              <a:t>anormale</a:t>
            </a:r>
            <a:r>
              <a:rPr sz="1300" dirty="0"/>
              <a:t> </a:t>
            </a:r>
            <a:r>
              <a:rPr sz="1300" dirty="0" err="1"/>
              <a:t>seront-ils</a:t>
            </a:r>
            <a:r>
              <a:rPr sz="1300" dirty="0"/>
              <a:t> </a:t>
            </a:r>
            <a:r>
              <a:rPr sz="1300" dirty="0" err="1"/>
              <a:t>orientés</a:t>
            </a:r>
            <a:r>
              <a:rPr sz="1300" dirty="0"/>
              <a:t> pour passer un test de confirmation ?</a:t>
            </a:r>
          </a:p>
          <a:p>
            <a:pPr marL="457200" marR="0" lvl="0" indent="-317500" algn="l" rtl="0">
              <a:lnSpc>
                <a:spcPct val="100000"/>
              </a:lnSpc>
              <a:spcBef>
                <a:spcPts val="1200"/>
              </a:spcBef>
              <a:spcAft>
                <a:spcPts val="0"/>
              </a:spcAft>
              <a:buClr>
                <a:srgbClr val="0785F2"/>
              </a:buClr>
              <a:buSzPts val="1400"/>
              <a:buFont typeface="Arial"/>
              <a:buChar char="●"/>
              <a:defRPr sz="1600">
                <a:solidFill>
                  <a:schemeClr val="dk1"/>
                </a:solidFill>
                <a:latin typeface="Arial"/>
                <a:ea typeface="Arial"/>
                <a:cs typeface="Arial"/>
                <a:sym typeface="Arial"/>
              </a:defRPr>
            </a:pPr>
            <a:r>
              <a:rPr sz="1300" dirty="0"/>
              <a:t>Les </a:t>
            </a:r>
            <a:r>
              <a:rPr sz="1300" dirty="0" err="1"/>
              <a:t>échantillons</a:t>
            </a:r>
            <a:r>
              <a:rPr sz="1300" dirty="0"/>
              <a:t> </a:t>
            </a:r>
            <a:r>
              <a:rPr sz="1300" dirty="0" err="1"/>
              <a:t>d’expectorations</a:t>
            </a:r>
            <a:r>
              <a:rPr sz="1300" dirty="0"/>
              <a:t> </a:t>
            </a:r>
            <a:r>
              <a:rPr sz="1300" dirty="0" err="1"/>
              <a:t>seront-ils</a:t>
            </a:r>
            <a:r>
              <a:rPr sz="1300" dirty="0"/>
              <a:t> </a:t>
            </a:r>
            <a:r>
              <a:rPr sz="1300" dirty="0" err="1"/>
              <a:t>prélevés</a:t>
            </a:r>
            <a:r>
              <a:rPr sz="1300" dirty="0"/>
              <a:t> sur place et </a:t>
            </a:r>
            <a:r>
              <a:rPr sz="1300" dirty="0" err="1"/>
              <a:t>transportés</a:t>
            </a:r>
            <a:r>
              <a:rPr sz="1300" dirty="0"/>
              <a:t> </a:t>
            </a:r>
            <a:r>
              <a:rPr sz="1300" dirty="0" err="1"/>
              <a:t>vers</a:t>
            </a:r>
            <a:r>
              <a:rPr sz="1300" dirty="0"/>
              <a:t> les </a:t>
            </a:r>
            <a:r>
              <a:rPr sz="1300" dirty="0" err="1"/>
              <a:t>laboratoires</a:t>
            </a:r>
            <a:r>
              <a:rPr sz="1300" dirty="0"/>
              <a:t> </a:t>
            </a:r>
            <a:r>
              <a:rPr sz="1300" dirty="0" err="1"/>
              <a:t>Xpert</a:t>
            </a:r>
            <a:r>
              <a:rPr sz="1300" dirty="0"/>
              <a:t> ?</a:t>
            </a:r>
            <a:endParaRPr sz="13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1200"/>
              </a:spcBef>
              <a:spcAft>
                <a:spcPts val="0"/>
              </a:spcAft>
              <a:buClr>
                <a:schemeClr val="accent5"/>
              </a:buClr>
              <a:buSzPts val="1400"/>
              <a:buFont typeface="Arial"/>
              <a:buChar char="●"/>
              <a:defRPr>
                <a:latin typeface="Arial"/>
                <a:ea typeface="Arial"/>
                <a:cs typeface="Arial"/>
                <a:sym typeface="Arial"/>
              </a:defRPr>
            </a:pPr>
            <a:r>
              <a:rPr sz="1300" dirty="0" err="1">
                <a:solidFill>
                  <a:schemeClr val="dk1"/>
                </a:solidFill>
              </a:rPr>
              <a:t>Quel</a:t>
            </a:r>
            <a:r>
              <a:rPr sz="1300" dirty="0">
                <a:solidFill>
                  <a:schemeClr val="dk1"/>
                </a:solidFill>
              </a:rPr>
              <a:t> </a:t>
            </a:r>
            <a:r>
              <a:rPr sz="1300" dirty="0" err="1">
                <a:solidFill>
                  <a:schemeClr val="dk1"/>
                </a:solidFill>
              </a:rPr>
              <a:t>est</a:t>
            </a:r>
            <a:r>
              <a:rPr sz="1300" dirty="0">
                <a:solidFill>
                  <a:schemeClr val="dk1"/>
                </a:solidFill>
              </a:rPr>
              <a:t> le flux </a:t>
            </a:r>
            <a:r>
              <a:rPr sz="1300" dirty="0" err="1">
                <a:solidFill>
                  <a:schemeClr val="dk1"/>
                </a:solidFill>
              </a:rPr>
              <a:t>quotidien</a:t>
            </a:r>
            <a:r>
              <a:rPr sz="1300" dirty="0">
                <a:solidFill>
                  <a:schemeClr val="dk1"/>
                </a:solidFill>
              </a:rPr>
              <a:t> </a:t>
            </a:r>
            <a:r>
              <a:rPr sz="1300" dirty="0" err="1">
                <a:solidFill>
                  <a:schemeClr val="dk1"/>
                </a:solidFill>
              </a:rPr>
              <a:t>attendu</a:t>
            </a:r>
            <a:r>
              <a:rPr sz="1300" dirty="0">
                <a:solidFill>
                  <a:schemeClr val="dk1"/>
                </a:solidFill>
              </a:rPr>
              <a:t> du site ?</a:t>
            </a:r>
            <a:br>
              <a:rPr lang="en-US" sz="1300" b="0" i="0" u="none" strike="noStrike" cap="none" dirty="0">
                <a:solidFill>
                  <a:schemeClr val="dk1"/>
                </a:solidFill>
                <a:latin typeface="Arial"/>
                <a:ea typeface="Arial"/>
                <a:cs typeface="Arial"/>
                <a:sym typeface="Arial"/>
              </a:rPr>
            </a:br>
            <a:r>
              <a:rPr sz="1300" b="1" dirty="0">
                <a:solidFill>
                  <a:srgbClr val="0EB0ED"/>
                </a:solidFill>
              </a:rPr>
              <a:t>Note :</a:t>
            </a:r>
            <a:r>
              <a:rPr sz="1300" dirty="0">
                <a:solidFill>
                  <a:schemeClr val="dk1"/>
                </a:solidFill>
              </a:rPr>
              <a:t> les </a:t>
            </a:r>
            <a:r>
              <a:rPr sz="1300" dirty="0" err="1">
                <a:solidFill>
                  <a:schemeClr val="dk1"/>
                </a:solidFill>
              </a:rPr>
              <a:t>systèmes</a:t>
            </a:r>
            <a:r>
              <a:rPr sz="1300" dirty="0">
                <a:solidFill>
                  <a:schemeClr val="dk1"/>
                </a:solidFill>
              </a:rPr>
              <a:t> </a:t>
            </a:r>
            <a:r>
              <a:rPr sz="1300" dirty="0" err="1">
                <a:solidFill>
                  <a:schemeClr val="dk1"/>
                </a:solidFill>
              </a:rPr>
              <a:t>radiologiques</a:t>
            </a:r>
            <a:r>
              <a:rPr sz="1300" dirty="0">
                <a:solidFill>
                  <a:schemeClr val="dk1"/>
                </a:solidFill>
              </a:rPr>
              <a:t> ultra-portables ne </a:t>
            </a:r>
            <a:r>
              <a:rPr sz="1300" dirty="0" err="1">
                <a:solidFill>
                  <a:schemeClr val="dk1"/>
                </a:solidFill>
              </a:rPr>
              <a:t>sont</a:t>
            </a:r>
            <a:r>
              <a:rPr sz="1300" dirty="0">
                <a:solidFill>
                  <a:schemeClr val="dk1"/>
                </a:solidFill>
              </a:rPr>
              <a:t> pas </a:t>
            </a:r>
            <a:r>
              <a:rPr sz="1300" dirty="0" err="1">
                <a:solidFill>
                  <a:schemeClr val="dk1"/>
                </a:solidFill>
              </a:rPr>
              <a:t>idéaux</a:t>
            </a:r>
            <a:r>
              <a:rPr sz="1300" dirty="0">
                <a:solidFill>
                  <a:schemeClr val="dk1"/>
                </a:solidFill>
              </a:rPr>
              <a:t> pour les sites qui </a:t>
            </a:r>
            <a:r>
              <a:rPr sz="1300" dirty="0" err="1">
                <a:solidFill>
                  <a:schemeClr val="dk1"/>
                </a:solidFill>
              </a:rPr>
              <a:t>prévoient</a:t>
            </a:r>
            <a:r>
              <a:rPr sz="1300" dirty="0">
                <a:solidFill>
                  <a:schemeClr val="dk1"/>
                </a:solidFill>
              </a:rPr>
              <a:t> </a:t>
            </a:r>
            <a:r>
              <a:rPr sz="13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un flux de </a:t>
            </a:r>
            <a:r>
              <a:rPr sz="1300" dirty="0" err="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personnes</a:t>
            </a:r>
            <a:r>
              <a:rPr sz="13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sz="1300" dirty="0" err="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élevé</a:t>
            </a:r>
            <a:r>
              <a:rPr sz="13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sz="1300" dirty="0">
                <a:solidFill>
                  <a:schemeClr val="dk1"/>
                </a:solidFill>
              </a:rPr>
              <a:t>(ex : 300 scans par jour).</a:t>
            </a:r>
            <a:endParaRPr sz="1300" b="0" i="0" u="none" strike="noStrike" cap="none" dirty="0">
              <a:solidFill>
                <a:schemeClr val="dk1"/>
              </a:solidFill>
              <a:latin typeface="Arial"/>
              <a:ea typeface="Arial"/>
              <a:cs typeface="Arial"/>
              <a:sym typeface="Arial"/>
            </a:endParaRPr>
          </a:p>
        </p:txBody>
      </p:sp>
      <p:sp>
        <p:nvSpPr>
          <p:cNvPr id="2896" name="Google Shape;2896;gf341cad18c_0_205"/>
          <p:cNvSpPr txBox="1"/>
          <p:nvPr/>
        </p:nvSpPr>
        <p:spPr>
          <a:xfrm>
            <a:off x="3862988" y="1515576"/>
            <a:ext cx="4240716" cy="4662785"/>
          </a:xfrm>
          <a:prstGeom prst="rect">
            <a:avLst/>
          </a:prstGeom>
          <a:noFill/>
          <a:ln>
            <a:noFill/>
          </a:ln>
        </p:spPr>
        <p:txBody>
          <a:bodyPr spcFirstLastPara="1" wrap="square" lIns="91425" tIns="91425" rIns="91425" bIns="91425" anchor="t" anchorCtr="0">
            <a:spAutoFit/>
          </a:bodyPr>
          <a:lstStyle/>
          <a:p>
            <a:pPr marL="457200" marR="0" lvl="0" indent="-349250" algn="l" rtl="0">
              <a:lnSpc>
                <a:spcPct val="100000"/>
              </a:lnSpc>
              <a:spcBef>
                <a:spcPts val="1200"/>
              </a:spcBef>
              <a:spcAft>
                <a:spcPts val="0"/>
              </a:spcAft>
              <a:buClr>
                <a:srgbClr val="0EB0ED"/>
              </a:buClr>
              <a:buSzPts val="1500"/>
              <a:buFont typeface="Arial"/>
              <a:buChar char="●"/>
              <a:defRPr sz="1600">
                <a:solidFill>
                  <a:schemeClr val="dk1"/>
                </a:solidFill>
                <a:latin typeface="Arial"/>
                <a:ea typeface="Arial"/>
                <a:cs typeface="Arial"/>
                <a:sym typeface="Arial"/>
              </a:defRPr>
            </a:pPr>
            <a:r>
              <a:rPr sz="1300" dirty="0"/>
              <a:t>Y a-t-il </a:t>
            </a:r>
            <a:r>
              <a:rPr sz="1300" dirty="0" err="1"/>
              <a:t>suffisamment</a:t>
            </a:r>
            <a:r>
              <a:rPr sz="1300" dirty="0"/>
              <a:t> de </a:t>
            </a:r>
            <a:r>
              <a:rPr sz="1300" dirty="0" err="1"/>
              <a:t>prises</a:t>
            </a:r>
            <a:r>
              <a:rPr sz="1300" dirty="0"/>
              <a:t> </a:t>
            </a:r>
            <a:r>
              <a:rPr sz="1300" dirty="0" err="1"/>
              <a:t>disponibles</a:t>
            </a:r>
            <a:r>
              <a:rPr sz="1300" dirty="0"/>
              <a:t> pour recharger la batterie des </a:t>
            </a:r>
            <a:r>
              <a:rPr sz="1300" dirty="0" err="1"/>
              <a:t>appareils</a:t>
            </a:r>
            <a:r>
              <a:rPr sz="1300" dirty="0"/>
              <a:t> </a:t>
            </a:r>
            <a:r>
              <a:rPr sz="1300" dirty="0" err="1"/>
              <a:t>essentiels</a:t>
            </a:r>
            <a:r>
              <a:rPr sz="1300" dirty="0"/>
              <a:t> : </a:t>
            </a:r>
            <a:r>
              <a:rPr sz="1300" dirty="0" err="1"/>
              <a:t>détecteur</a:t>
            </a:r>
            <a:r>
              <a:rPr sz="1300" dirty="0"/>
              <a:t> CXR, </a:t>
            </a:r>
            <a:r>
              <a:rPr sz="1300" dirty="0" err="1"/>
              <a:t>générateur</a:t>
            </a:r>
            <a:r>
              <a:rPr sz="1300" dirty="0"/>
              <a:t>, </a:t>
            </a:r>
            <a:r>
              <a:rPr sz="1300" dirty="0" err="1"/>
              <a:t>ordinateur</a:t>
            </a:r>
            <a:r>
              <a:rPr sz="1300" dirty="0"/>
              <a:t> portable PACS ?</a:t>
            </a:r>
            <a:endParaRPr sz="1300" b="0" i="0" u="none" strike="noStrike" cap="none" dirty="0">
              <a:solidFill>
                <a:schemeClr val="dk1"/>
              </a:solidFill>
              <a:latin typeface="Arial"/>
              <a:ea typeface="Arial"/>
              <a:cs typeface="Arial"/>
              <a:sym typeface="Arial"/>
            </a:endParaRPr>
          </a:p>
          <a:p>
            <a:pPr marL="457200" marR="0" lvl="0" indent="-349250" algn="l" rtl="0">
              <a:lnSpc>
                <a:spcPct val="100000"/>
              </a:lnSpc>
              <a:spcBef>
                <a:spcPts val="1200"/>
              </a:spcBef>
              <a:spcAft>
                <a:spcPts val="0"/>
              </a:spcAft>
              <a:buClr>
                <a:srgbClr val="0EB0ED"/>
              </a:buClr>
              <a:buSzPts val="1500"/>
              <a:buFont typeface="Arial"/>
              <a:buChar char="●"/>
              <a:defRPr sz="160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defRPr>
            </a:pPr>
            <a:r>
              <a:rPr sz="1300" dirty="0" err="1"/>
              <a:t>Existe</a:t>
            </a:r>
            <a:r>
              <a:rPr sz="1300" dirty="0"/>
              <a:t>-t-il </a:t>
            </a:r>
            <a:r>
              <a:rPr sz="1300" dirty="0" err="1"/>
              <a:t>une</a:t>
            </a:r>
            <a:r>
              <a:rPr sz="1300" dirty="0"/>
              <a:t> source </a:t>
            </a:r>
            <a:r>
              <a:rPr sz="1300" dirty="0" err="1"/>
              <a:t>d’électricité</a:t>
            </a:r>
            <a:r>
              <a:rPr sz="1300" dirty="0"/>
              <a:t> disponible pour alimenter le </a:t>
            </a:r>
            <a:r>
              <a:rPr sz="1300" dirty="0" err="1"/>
              <a:t>boîtier</a:t>
            </a:r>
            <a:r>
              <a:rPr sz="1300" dirty="0"/>
              <a:t> CAD4TB et le </a:t>
            </a:r>
            <a:r>
              <a:rPr sz="1300" dirty="0" err="1"/>
              <a:t>routeur</a:t>
            </a:r>
            <a:r>
              <a:rPr sz="1300" dirty="0"/>
              <a:t> ?</a:t>
            </a:r>
            <a:endParaRPr sz="1300" b="0" i="0" u="none" strike="noStrike" cap="none" dirty="0">
              <a:solidFill>
                <a:schemeClr val="dk1"/>
              </a:solidFill>
              <a:latin typeface="Arial"/>
              <a:ea typeface="Arial"/>
              <a:cs typeface="Arial"/>
              <a:sym typeface="Arial"/>
            </a:endParaRPr>
          </a:p>
          <a:p>
            <a:pPr marL="457200" marR="0" lvl="0" indent="-349250" algn="l" rtl="0">
              <a:lnSpc>
                <a:spcPct val="100000"/>
              </a:lnSpc>
              <a:spcBef>
                <a:spcPts val="1200"/>
              </a:spcBef>
              <a:spcAft>
                <a:spcPts val="0"/>
              </a:spcAft>
              <a:buClr>
                <a:srgbClr val="0EB0ED"/>
              </a:buClr>
              <a:buSzPts val="1500"/>
              <a:buFont typeface="Arial"/>
              <a:buChar char="●"/>
              <a:defRPr sz="1600">
                <a:solidFill>
                  <a:schemeClr val="dk1"/>
                </a:solidFill>
                <a:latin typeface="Arial"/>
                <a:ea typeface="Arial"/>
                <a:cs typeface="Arial"/>
                <a:sym typeface="Arial"/>
              </a:defRPr>
            </a:pPr>
            <a:r>
              <a:rPr sz="1300" dirty="0" err="1"/>
              <a:t>Existe</a:t>
            </a:r>
            <a:r>
              <a:rPr sz="1300" dirty="0"/>
              <a:t>-t-il un </a:t>
            </a:r>
            <a:r>
              <a:rPr sz="1300" dirty="0" err="1"/>
              <a:t>endroit</a:t>
            </a:r>
            <a:r>
              <a:rPr sz="1300" dirty="0"/>
              <a:t> pour </a:t>
            </a:r>
            <a:r>
              <a:rPr sz="1300" dirty="0" err="1"/>
              <a:t>suspendre</a:t>
            </a:r>
            <a:r>
              <a:rPr sz="1300" dirty="0"/>
              <a:t> le </a:t>
            </a:r>
            <a:r>
              <a:rPr sz="1300" dirty="0" err="1"/>
              <a:t>détecteur</a:t>
            </a:r>
            <a:r>
              <a:rPr sz="1300" dirty="0"/>
              <a:t> avec le support </a:t>
            </a:r>
            <a:r>
              <a:rPr sz="1300" dirty="0" err="1"/>
              <a:t>Versarix</a:t>
            </a:r>
            <a:r>
              <a:rPr sz="1300" dirty="0"/>
              <a:t> ?</a:t>
            </a:r>
            <a:endParaRPr sz="1300" b="0" i="0" u="none" strike="noStrike" cap="none" dirty="0">
              <a:solidFill>
                <a:schemeClr val="dk1"/>
              </a:solidFill>
              <a:latin typeface="Arial"/>
              <a:ea typeface="Arial"/>
              <a:cs typeface="Arial"/>
              <a:sym typeface="Arial"/>
            </a:endParaRPr>
          </a:p>
          <a:p>
            <a:pPr marL="457200" marR="0" lvl="0" indent="-349250" algn="l" rtl="0">
              <a:lnSpc>
                <a:spcPct val="100000"/>
              </a:lnSpc>
              <a:spcBef>
                <a:spcPts val="1200"/>
              </a:spcBef>
              <a:spcAft>
                <a:spcPts val="0"/>
              </a:spcAft>
              <a:buClr>
                <a:srgbClr val="0EB0ED"/>
              </a:buClr>
              <a:buSzPts val="1500"/>
              <a:buFont typeface="Arial"/>
              <a:buChar char="●"/>
              <a:defRPr sz="1600">
                <a:solidFill>
                  <a:schemeClr val="dk1"/>
                </a:solidFill>
                <a:latin typeface="Arial"/>
                <a:ea typeface="Arial"/>
                <a:cs typeface="Arial"/>
                <a:sym typeface="Arial"/>
              </a:defRPr>
            </a:pPr>
            <a:r>
              <a:rPr sz="1300" dirty="0" err="1"/>
              <a:t>Existe</a:t>
            </a:r>
            <a:r>
              <a:rPr sz="1300" dirty="0"/>
              <a:t>-t-il un stockage </a:t>
            </a:r>
            <a:r>
              <a:rPr sz="1300" dirty="0" err="1"/>
              <a:t>sécurisé</a:t>
            </a:r>
            <a:r>
              <a:rPr sz="1300" dirty="0"/>
              <a:t> pour le sac à dos Delft Light ?</a:t>
            </a:r>
            <a:endParaRPr sz="1300" b="0" i="0" u="none" strike="noStrike" cap="none" dirty="0">
              <a:solidFill>
                <a:schemeClr val="dk1"/>
              </a:solidFill>
              <a:latin typeface="Arial"/>
              <a:ea typeface="Arial"/>
              <a:cs typeface="Arial"/>
              <a:sym typeface="Arial"/>
            </a:endParaRPr>
          </a:p>
          <a:p>
            <a:pPr marL="457200" marR="0" lvl="0" indent="-349250" algn="l" rtl="0">
              <a:lnSpc>
                <a:spcPct val="100000"/>
              </a:lnSpc>
              <a:spcBef>
                <a:spcPts val="1200"/>
              </a:spcBef>
              <a:spcAft>
                <a:spcPts val="0"/>
              </a:spcAft>
              <a:buClr>
                <a:srgbClr val="0EB0ED"/>
              </a:buClr>
              <a:buSzPts val="1500"/>
              <a:buFont typeface="Arial"/>
              <a:buChar char="●"/>
              <a:defRPr sz="1600">
                <a:solidFill>
                  <a:schemeClr val="dk1"/>
                </a:solidFill>
                <a:latin typeface="Arial"/>
                <a:ea typeface="Arial"/>
                <a:cs typeface="Arial"/>
                <a:sym typeface="Arial"/>
              </a:defRPr>
            </a:pPr>
            <a:r>
              <a:rPr sz="1300" dirty="0" err="1"/>
              <a:t>L’unité</a:t>
            </a:r>
            <a:r>
              <a:rPr sz="1300" dirty="0"/>
              <a:t> de </a:t>
            </a:r>
            <a:r>
              <a:rPr sz="1300" dirty="0" err="1"/>
              <a:t>radiographie</a:t>
            </a:r>
            <a:r>
              <a:rPr sz="1300" dirty="0"/>
              <a:t> assure-t-</a:t>
            </a:r>
            <a:r>
              <a:rPr sz="1300" dirty="0" err="1"/>
              <a:t>elle</a:t>
            </a:r>
            <a:r>
              <a:rPr sz="1300" dirty="0"/>
              <a:t> un</a:t>
            </a:r>
            <a:r>
              <a:rPr sz="1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sz="1300"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environnement</a:t>
            </a:r>
            <a:r>
              <a:rPr sz="1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optimal</a:t>
            </a:r>
            <a:r>
              <a:rPr sz="1300" dirty="0"/>
              <a:t> : </a:t>
            </a:r>
            <a:endParaRPr sz="1300" b="0" i="0" u="none" strike="noStrike" cap="none" dirty="0">
              <a:solidFill>
                <a:schemeClr val="dk1"/>
              </a:solidFill>
              <a:latin typeface="Arial"/>
              <a:ea typeface="Arial"/>
              <a:cs typeface="Arial"/>
              <a:sym typeface="Arial"/>
            </a:endParaRPr>
          </a:p>
          <a:p>
            <a:pPr marL="742950" marR="0" lvl="1" indent="-200025" algn="l" rtl="0">
              <a:lnSpc>
                <a:spcPct val="100000"/>
              </a:lnSpc>
              <a:spcBef>
                <a:spcPts val="1200"/>
              </a:spcBef>
              <a:spcAft>
                <a:spcPts val="0"/>
              </a:spcAft>
              <a:buClr>
                <a:schemeClr val="dk1"/>
              </a:buClr>
              <a:buSzPts val="1500"/>
              <a:buFont typeface="Arial"/>
              <a:buChar char="○"/>
              <a:defRPr sz="1400">
                <a:solidFill>
                  <a:schemeClr val="dk1"/>
                </a:solidFill>
                <a:latin typeface="Arial"/>
                <a:ea typeface="Arial"/>
                <a:cs typeface="Arial"/>
                <a:sym typeface="Arial"/>
              </a:defRPr>
            </a:pPr>
            <a:r>
              <a:rPr sz="1300" dirty="0" err="1"/>
              <a:t>Fonctionnement</a:t>
            </a:r>
            <a:r>
              <a:rPr sz="1300" dirty="0"/>
              <a:t> : </a:t>
            </a:r>
            <a:r>
              <a:rPr sz="1300" dirty="0" err="1"/>
              <a:t>fonctionnement</a:t>
            </a:r>
            <a:r>
              <a:rPr sz="1300" dirty="0"/>
              <a:t> : 0–60 </a:t>
            </a:r>
            <a:r>
              <a:rPr sz="1300" dirty="0" err="1"/>
              <a:t>degrés</a:t>
            </a:r>
            <a:r>
              <a:rPr sz="1300" dirty="0"/>
              <a:t> Celsius, 5-95 % HR (pas de condensation)</a:t>
            </a:r>
            <a:endParaRPr sz="1300" b="0" i="0" u="none" strike="noStrike" cap="none" dirty="0">
              <a:solidFill>
                <a:schemeClr val="dk1"/>
              </a:solidFill>
              <a:latin typeface="Arial"/>
              <a:ea typeface="Arial"/>
              <a:cs typeface="Arial"/>
              <a:sym typeface="Arial"/>
            </a:endParaRPr>
          </a:p>
          <a:p>
            <a:pPr marL="742950" marR="0" lvl="1" indent="-200025" algn="l" rtl="0">
              <a:lnSpc>
                <a:spcPct val="100000"/>
              </a:lnSpc>
              <a:spcBef>
                <a:spcPts val="1200"/>
              </a:spcBef>
              <a:spcAft>
                <a:spcPts val="0"/>
              </a:spcAft>
              <a:buClr>
                <a:schemeClr val="dk1"/>
              </a:buClr>
              <a:buSzPts val="1500"/>
              <a:buFont typeface="Arial"/>
              <a:buChar char="○"/>
              <a:defRPr sz="1400">
                <a:solidFill>
                  <a:schemeClr val="dk1"/>
                </a:solidFill>
                <a:latin typeface="Arial"/>
                <a:ea typeface="Arial"/>
                <a:cs typeface="Arial"/>
                <a:sym typeface="Arial"/>
              </a:defRPr>
            </a:pPr>
            <a:r>
              <a:rPr sz="1300" dirty="0"/>
              <a:t>Stockage : 0–60 </a:t>
            </a:r>
            <a:r>
              <a:rPr sz="1300" dirty="0" err="1"/>
              <a:t>degrés</a:t>
            </a:r>
            <a:r>
              <a:rPr sz="1300" dirty="0"/>
              <a:t> Celsius, 10-90 % HR</a:t>
            </a:r>
            <a:endParaRPr sz="1300" b="0" i="0" u="none" strike="noStrike" cap="none" dirty="0">
              <a:solidFill>
                <a:schemeClr val="dk1"/>
              </a:solidFill>
              <a:latin typeface="Arial"/>
              <a:ea typeface="Arial"/>
              <a:cs typeface="Arial"/>
              <a:sym typeface="Arial"/>
            </a:endParaRPr>
          </a:p>
        </p:txBody>
      </p:sp>
      <p:sp>
        <p:nvSpPr>
          <p:cNvPr id="2897" name="Google Shape;2897;gf341cad18c_0_205"/>
          <p:cNvSpPr txBox="1"/>
          <p:nvPr/>
        </p:nvSpPr>
        <p:spPr>
          <a:xfrm>
            <a:off x="8202462" y="1510420"/>
            <a:ext cx="3737747" cy="2646848"/>
          </a:xfrm>
          <a:prstGeom prst="rect">
            <a:avLst/>
          </a:prstGeom>
          <a:noFill/>
          <a:ln>
            <a:noFill/>
          </a:ln>
        </p:spPr>
        <p:txBody>
          <a:bodyPr spcFirstLastPara="1" wrap="square" lIns="91425" tIns="91425" rIns="91425" bIns="91425" anchor="t" anchorCtr="0">
            <a:spAutoFit/>
          </a:bodyPr>
          <a:lstStyle/>
          <a:p>
            <a:pPr marL="457200" marR="0" lvl="0" indent="-349250" algn="l" rtl="0">
              <a:lnSpc>
                <a:spcPct val="100000"/>
              </a:lnSpc>
              <a:spcBef>
                <a:spcPts val="1200"/>
              </a:spcBef>
              <a:spcAft>
                <a:spcPts val="0"/>
              </a:spcAft>
              <a:buClr>
                <a:srgbClr val="0000FF"/>
              </a:buClr>
              <a:buSzPts val="1500"/>
              <a:buFont typeface="Arial"/>
              <a:buChar char="●"/>
              <a:defRPr sz="1600">
                <a:solidFill>
                  <a:schemeClr val="dk1"/>
                </a:solidFill>
                <a:latin typeface="Arial"/>
                <a:ea typeface="Arial"/>
                <a:cs typeface="Arial"/>
                <a:sym typeface="Arial"/>
              </a:defRPr>
            </a:pPr>
            <a:r>
              <a:rPr sz="1300" dirty="0"/>
              <a:t>Le </a:t>
            </a:r>
            <a:r>
              <a:rPr sz="1300" dirty="0" err="1"/>
              <a:t>système</a:t>
            </a:r>
            <a:r>
              <a:rPr sz="1300" dirty="0"/>
              <a:t> Delft Light </a:t>
            </a:r>
            <a:r>
              <a:rPr sz="1300" dirty="0" err="1"/>
              <a:t>peut</a:t>
            </a:r>
            <a:r>
              <a:rPr sz="1300" dirty="0"/>
              <a:t>-il </a:t>
            </a:r>
            <a:r>
              <a:rPr sz="1300" dirty="0" err="1"/>
              <a:t>être</a:t>
            </a:r>
            <a:r>
              <a:rPr sz="1300" dirty="0"/>
              <a:t> </a:t>
            </a:r>
            <a:r>
              <a:rPr sz="1300" dirty="0" err="1"/>
              <a:t>utilisée</a:t>
            </a:r>
            <a:r>
              <a:rPr sz="1300" dirty="0"/>
              <a:t> dans des </a:t>
            </a:r>
            <a:r>
              <a:rPr sz="1300" dirty="0" err="1"/>
              <a:t>espaces</a:t>
            </a:r>
            <a:r>
              <a:rPr sz="1300" dirty="0"/>
              <a:t> </a:t>
            </a:r>
            <a:r>
              <a:rPr sz="1300" dirty="0" err="1"/>
              <a:t>ouverts</a:t>
            </a:r>
            <a:r>
              <a:rPr sz="1300" dirty="0"/>
              <a:t>/des </a:t>
            </a:r>
            <a:r>
              <a:rPr sz="1300" dirty="0" err="1"/>
              <a:t>locaux</a:t>
            </a:r>
            <a:r>
              <a:rPr sz="1300" dirty="0"/>
              <a:t> non </a:t>
            </a:r>
            <a:r>
              <a:rPr sz="1300" dirty="0" err="1"/>
              <a:t>spécialisés</a:t>
            </a:r>
            <a:r>
              <a:rPr sz="1300" dirty="0"/>
              <a:t> sans protection </a:t>
            </a:r>
            <a:r>
              <a:rPr sz="1300" dirty="0" err="1"/>
              <a:t>murale</a:t>
            </a:r>
            <a:r>
              <a:rPr sz="1300" dirty="0"/>
              <a:t> </a:t>
            </a:r>
            <a:r>
              <a:rPr sz="1300" dirty="0" err="1"/>
              <a:t>en</a:t>
            </a:r>
            <a:r>
              <a:rPr sz="1300" dirty="0"/>
              <a:t> plomb ? </a:t>
            </a:r>
            <a:endParaRPr sz="1300" b="0" i="0" u="none" strike="noStrike" cap="none" dirty="0">
              <a:solidFill>
                <a:schemeClr val="dk1"/>
              </a:solidFill>
              <a:latin typeface="Arial"/>
              <a:ea typeface="Arial"/>
              <a:cs typeface="Arial"/>
              <a:sym typeface="Arial"/>
            </a:endParaRPr>
          </a:p>
          <a:p>
            <a:pPr marL="457200" marR="0" lvl="0" indent="-349250" algn="l" rtl="0">
              <a:lnSpc>
                <a:spcPct val="100000"/>
              </a:lnSpc>
              <a:spcBef>
                <a:spcPts val="1200"/>
              </a:spcBef>
              <a:spcAft>
                <a:spcPts val="0"/>
              </a:spcAft>
              <a:buClr>
                <a:srgbClr val="0000FF"/>
              </a:buClr>
              <a:buSzPts val="1500"/>
              <a:buFont typeface="Arial"/>
              <a:buChar char="●"/>
              <a:defRPr sz="1600">
                <a:solidFill>
                  <a:schemeClr val="dk1"/>
                </a:solidFill>
                <a:latin typeface="Arial"/>
                <a:ea typeface="Arial"/>
                <a:cs typeface="Arial"/>
                <a:sym typeface="Arial"/>
              </a:defRPr>
            </a:pPr>
            <a:r>
              <a:rPr sz="1300" dirty="0"/>
              <a:t>Y a-t-il </a:t>
            </a:r>
            <a:r>
              <a:rPr sz="1300" dirty="0" err="1"/>
              <a:t>suffisamment</a:t>
            </a:r>
            <a:r>
              <a:rPr sz="1300" dirty="0"/>
              <a:t> </a:t>
            </a:r>
            <a:r>
              <a:rPr sz="1300" dirty="0" err="1"/>
              <a:t>d’espace</a:t>
            </a:r>
            <a:r>
              <a:rPr sz="1300" dirty="0"/>
              <a:t> pour </a:t>
            </a:r>
            <a:r>
              <a:rPr sz="1300" dirty="0" err="1"/>
              <a:t>procéder</a:t>
            </a:r>
            <a:r>
              <a:rPr sz="1300" dirty="0"/>
              <a:t> à </a:t>
            </a:r>
            <a:r>
              <a:rPr sz="1300" dirty="0" err="1"/>
              <a:t>une</a:t>
            </a:r>
            <a:r>
              <a:rPr sz="1300" dirty="0"/>
              <a:t> exposition aux rayons X </a:t>
            </a:r>
            <a:r>
              <a:rPr sz="1300" dirty="0" err="1"/>
              <a:t>conformément</a:t>
            </a:r>
            <a:r>
              <a:rPr sz="1300" dirty="0"/>
              <a:t> aux exigences </a:t>
            </a:r>
            <a:r>
              <a:rPr sz="1300" dirty="0" err="1"/>
              <a:t>réglementaires</a:t>
            </a:r>
            <a:r>
              <a:rPr sz="1300" dirty="0"/>
              <a:t> </a:t>
            </a:r>
            <a:r>
              <a:rPr sz="1300" dirty="0" err="1"/>
              <a:t>nationales</a:t>
            </a:r>
            <a:r>
              <a:rPr sz="1300" dirty="0"/>
              <a:t> </a:t>
            </a:r>
            <a:r>
              <a:rPr sz="1300" dirty="0" err="1"/>
              <a:t>pertinentes</a:t>
            </a:r>
            <a:r>
              <a:rPr sz="1300" dirty="0"/>
              <a:t> ?</a:t>
            </a:r>
            <a:endParaRPr sz="13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1200"/>
              </a:spcBef>
              <a:spcAft>
                <a:spcPts val="0"/>
              </a:spcAft>
              <a:buClr>
                <a:srgbClr val="0000FF"/>
              </a:buClr>
              <a:buSzPts val="1600"/>
              <a:buFont typeface="Arial"/>
              <a:buChar char="●"/>
              <a:defRPr sz="1600">
                <a:solidFill>
                  <a:schemeClr val="dk1"/>
                </a:solidFill>
                <a:latin typeface="Arial"/>
                <a:ea typeface="Arial"/>
                <a:cs typeface="Arial"/>
                <a:sym typeface="Arial"/>
              </a:defRPr>
            </a:pPr>
            <a:r>
              <a:rPr sz="1300" dirty="0" err="1"/>
              <a:t>Quel</a:t>
            </a:r>
            <a:r>
              <a:rPr sz="1300" dirty="0"/>
              <a:t> </a:t>
            </a:r>
            <a:r>
              <a:rPr sz="1300" dirty="0" err="1"/>
              <a:t>est</a:t>
            </a:r>
            <a:r>
              <a:rPr sz="1300" dirty="0"/>
              <a:t> </a:t>
            </a:r>
            <a:r>
              <a:rPr sz="1300" dirty="0" err="1"/>
              <a:t>l’équipement</a:t>
            </a:r>
            <a:r>
              <a:rPr sz="1300" dirty="0"/>
              <a:t> de radioprotection </a:t>
            </a:r>
            <a:r>
              <a:rPr sz="1300" dirty="0" err="1"/>
              <a:t>requis</a:t>
            </a:r>
            <a:r>
              <a:rPr sz="1300" dirty="0"/>
              <a:t> </a:t>
            </a:r>
            <a:r>
              <a:rPr sz="1300" dirty="0" err="1"/>
              <a:t>selon</a:t>
            </a:r>
            <a:r>
              <a:rPr sz="1300" dirty="0"/>
              <a:t> les </a:t>
            </a:r>
            <a:r>
              <a:rPr sz="1300" dirty="0" err="1"/>
              <a:t>autorités</a:t>
            </a:r>
            <a:r>
              <a:rPr sz="1300" dirty="0"/>
              <a:t> locales ?</a:t>
            </a:r>
          </a:p>
        </p:txBody>
      </p:sp>
      <p:pic>
        <p:nvPicPr>
          <p:cNvPr id="2898" name="Google Shape;2898;gf341cad18c_0_205"/>
          <p:cNvPicPr preferRelativeResize="0"/>
          <p:nvPr/>
        </p:nvPicPr>
        <p:blipFill rotWithShape="1">
          <a:blip r:embed="rId3">
            <a:alphaModFix/>
          </a:blip>
          <a:srcRect/>
          <a:stretch/>
        </p:blipFill>
        <p:spPr>
          <a:xfrm>
            <a:off x="2695814" y="1082062"/>
            <a:ext cx="576200" cy="576200"/>
          </a:xfrm>
          <a:prstGeom prst="rect">
            <a:avLst/>
          </a:prstGeom>
          <a:noFill/>
          <a:ln>
            <a:noFill/>
          </a:ln>
        </p:spPr>
      </p:pic>
      <p:pic>
        <p:nvPicPr>
          <p:cNvPr id="2899" name="Google Shape;2899;gf341cad18c_0_205"/>
          <p:cNvPicPr preferRelativeResize="0"/>
          <p:nvPr/>
        </p:nvPicPr>
        <p:blipFill rotWithShape="1">
          <a:blip r:embed="rId4">
            <a:alphaModFix/>
          </a:blip>
          <a:srcRect/>
          <a:stretch/>
        </p:blipFill>
        <p:spPr>
          <a:xfrm>
            <a:off x="10603050" y="957284"/>
            <a:ext cx="738900" cy="738900"/>
          </a:xfrm>
          <a:prstGeom prst="rect">
            <a:avLst/>
          </a:prstGeom>
          <a:noFill/>
          <a:ln>
            <a:noFill/>
          </a:ln>
        </p:spPr>
      </p:pic>
      <p:pic>
        <p:nvPicPr>
          <p:cNvPr id="2900" name="Google Shape;2900;gf341cad18c_0_205"/>
          <p:cNvPicPr preferRelativeResize="0"/>
          <p:nvPr/>
        </p:nvPicPr>
        <p:blipFill rotWithShape="1">
          <a:blip r:embed="rId5">
            <a:alphaModFix/>
          </a:blip>
          <a:srcRect/>
          <a:stretch/>
        </p:blipFill>
        <p:spPr>
          <a:xfrm>
            <a:off x="6316050" y="995187"/>
            <a:ext cx="663075" cy="663075"/>
          </a:xfrm>
          <a:prstGeom prst="rect">
            <a:avLst/>
          </a:prstGeom>
          <a:noFill/>
          <a:ln>
            <a:noFill/>
          </a:ln>
        </p:spPr>
      </p:pic>
      <p:sp>
        <p:nvSpPr>
          <p:cNvPr id="2901" name="Google Shape;2901;gf341cad18c_0_205"/>
          <p:cNvSpPr txBox="1"/>
          <p:nvPr/>
        </p:nvSpPr>
        <p:spPr>
          <a:xfrm>
            <a:off x="8630358" y="965474"/>
            <a:ext cx="23196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0000FF"/>
                </a:solidFill>
                <a:latin typeface="Arial"/>
                <a:ea typeface="Arial"/>
                <a:cs typeface="Arial"/>
                <a:sym typeface="Arial"/>
              </a:defRPr>
            </a:pPr>
            <a:r>
              <a:rPr sz="1600"/>
              <a:t>3. Radioprotection</a:t>
            </a:r>
            <a:br>
              <a:rPr lang="en-US" sz="1600" b="1" i="0" u="none" strike="noStrike" cap="none">
                <a:solidFill>
                  <a:srgbClr val="0000FF"/>
                </a:solidFill>
                <a:latin typeface="Arial"/>
                <a:ea typeface="Arial"/>
                <a:cs typeface="Arial"/>
                <a:sym typeface="Arial"/>
              </a:rPr>
            </a:br>
            <a:r>
              <a:rPr sz="1600"/>
              <a:t> et réglementation</a:t>
            </a:r>
            <a:endParaRPr sz="1050" b="0" i="0" u="none" strike="noStrike" cap="none">
              <a:solidFill>
                <a:srgbClr val="0000FF"/>
              </a:solidFill>
              <a:latin typeface="Arial"/>
              <a:ea typeface="Arial"/>
              <a:cs typeface="Arial"/>
              <a:sym typeface="Arial"/>
            </a:endParaRPr>
          </a:p>
        </p:txBody>
      </p:sp>
      <p:sp>
        <p:nvSpPr>
          <p:cNvPr id="2902" name="Google Shape;2902;gf341cad18c_0_205"/>
          <p:cNvSpPr txBox="1"/>
          <p:nvPr/>
        </p:nvSpPr>
        <p:spPr>
          <a:xfrm>
            <a:off x="3896650" y="916843"/>
            <a:ext cx="27075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rgbClr val="44A4DB"/>
                </a:solidFill>
                <a:latin typeface="Arial"/>
                <a:ea typeface="Arial"/>
                <a:cs typeface="Arial"/>
                <a:sym typeface="Arial"/>
              </a:defRPr>
            </a:pPr>
            <a:r>
              <a:rPr sz="1600" dirty="0"/>
              <a:t>2. Exigence </a:t>
            </a:r>
            <a:r>
              <a:rPr sz="1600" dirty="0" err="1"/>
              <a:t>concernant</a:t>
            </a:r>
            <a:r>
              <a:rPr sz="1600" dirty="0"/>
              <a:t> </a:t>
            </a:r>
            <a:r>
              <a:rPr sz="1600" dirty="0" err="1"/>
              <a:t>l’équipement</a:t>
            </a:r>
            <a:endParaRPr b="0" i="0" u="none" strike="noStrike" cap="none" dirty="0">
              <a:solidFill>
                <a:srgbClr val="000000"/>
              </a:solidFill>
              <a:latin typeface="Arial"/>
              <a:ea typeface="Arial"/>
              <a:cs typeface="Arial"/>
              <a:sym typeface="Arial"/>
            </a:endParaRPr>
          </a:p>
        </p:txBody>
      </p:sp>
      <p:sp>
        <p:nvSpPr>
          <p:cNvPr id="2903" name="Google Shape;2903;gf341cad18c_0_205"/>
          <p:cNvSpPr txBox="1"/>
          <p:nvPr/>
        </p:nvSpPr>
        <p:spPr>
          <a:xfrm>
            <a:off x="990114" y="957284"/>
            <a:ext cx="19938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defRPr sz="1800" b="1">
                <a:solidFill>
                  <a:schemeClr val="accent5"/>
                </a:solidFill>
                <a:latin typeface="Arial"/>
                <a:ea typeface="Arial"/>
                <a:cs typeface="Arial"/>
                <a:sym typeface="Arial"/>
              </a:defRPr>
            </a:pPr>
            <a:r>
              <a:rPr sz="1600" dirty="0"/>
              <a:t>1. </a:t>
            </a:r>
            <a:r>
              <a:rPr sz="1600" dirty="0" err="1"/>
              <a:t>Prise</a:t>
            </a:r>
            <a:r>
              <a:rPr sz="1600" dirty="0"/>
              <a:t> </a:t>
            </a:r>
            <a:r>
              <a:rPr sz="1600" dirty="0" err="1"/>
              <a:t>en</a:t>
            </a:r>
            <a:r>
              <a:rPr sz="1600" dirty="0"/>
              <a:t> charge des patients</a:t>
            </a:r>
            <a:endParaRPr b="0" i="0" u="none" strike="noStrike" cap="none" dirty="0">
              <a:solidFill>
                <a:srgbClr val="000000"/>
              </a:solidFill>
              <a:latin typeface="Arial"/>
              <a:ea typeface="Arial"/>
              <a:cs typeface="Arial"/>
              <a:sym typeface="Arial"/>
            </a:endParaRPr>
          </a:p>
        </p:txBody>
      </p:sp>
      <p:cxnSp>
        <p:nvCxnSpPr>
          <p:cNvPr id="2904" name="Google Shape;2904;gf341cad18c_0_205"/>
          <p:cNvCxnSpPr/>
          <p:nvPr/>
        </p:nvCxnSpPr>
        <p:spPr>
          <a:xfrm>
            <a:off x="3915774" y="1704374"/>
            <a:ext cx="23400" cy="4131300"/>
          </a:xfrm>
          <a:prstGeom prst="straightConnector1">
            <a:avLst/>
          </a:prstGeom>
          <a:noFill/>
          <a:ln w="38100" cap="flat" cmpd="sng">
            <a:solidFill>
              <a:srgbClr val="9E9E9E"/>
            </a:solidFill>
            <a:prstDash val="dash"/>
            <a:round/>
            <a:headEnd type="none" w="sm" len="sm"/>
            <a:tailEnd type="none" w="sm" len="sm"/>
          </a:ln>
        </p:spPr>
      </p:cxnSp>
      <p:cxnSp>
        <p:nvCxnSpPr>
          <p:cNvPr id="2905" name="Google Shape;2905;gf341cad18c_0_205"/>
          <p:cNvCxnSpPr/>
          <p:nvPr/>
        </p:nvCxnSpPr>
        <p:spPr>
          <a:xfrm>
            <a:off x="8264778" y="1704374"/>
            <a:ext cx="23400" cy="4131300"/>
          </a:xfrm>
          <a:prstGeom prst="straightConnector1">
            <a:avLst/>
          </a:prstGeom>
          <a:noFill/>
          <a:ln w="38100" cap="flat" cmpd="sng">
            <a:solidFill>
              <a:srgbClr val="9E9E9E"/>
            </a:solidFill>
            <a:prstDash val="dash"/>
            <a:round/>
            <a:headEnd type="none" w="sm" len="sm"/>
            <a:tailEnd type="none" w="sm" len="sm"/>
          </a:ln>
        </p:spPr>
      </p:cxnSp>
      <p:pic>
        <p:nvPicPr>
          <p:cNvPr id="2906" name="Google Shape;2906;gf341cad18c_0_205"/>
          <p:cNvPicPr preferRelativeResize="0"/>
          <p:nvPr/>
        </p:nvPicPr>
        <p:blipFill rotWithShape="1">
          <a:blip r:embed="rId6">
            <a:alphaModFix/>
          </a:blip>
          <a:srcRect/>
          <a:stretch/>
        </p:blipFill>
        <p:spPr>
          <a:xfrm>
            <a:off x="8040564" y="5138576"/>
            <a:ext cx="1179588" cy="1719424"/>
          </a:xfrm>
          <a:prstGeom prst="rect">
            <a:avLst/>
          </a:prstGeom>
          <a:noFill/>
          <a:ln>
            <a:noFill/>
          </a:ln>
        </p:spPr>
      </p:pic>
      <p:sp>
        <p:nvSpPr>
          <p:cNvPr id="2907" name="Google Shape;2907;gf341cad18c_0_205"/>
          <p:cNvSpPr txBox="1"/>
          <p:nvPr/>
        </p:nvSpPr>
        <p:spPr>
          <a:xfrm>
            <a:off x="9356867" y="4571806"/>
            <a:ext cx="2718924" cy="1738907"/>
          </a:xfrm>
          <a:prstGeom prst="rect">
            <a:avLst/>
          </a:prstGeom>
          <a:noFill/>
          <a:ln>
            <a:noFill/>
          </a:ln>
        </p:spPr>
        <p:txBody>
          <a:bodyPr spcFirstLastPara="1" wrap="square" lIns="91425" tIns="91425" rIns="91425" bIns="91425" anchor="t" anchorCtr="0">
            <a:spAutoFit/>
          </a:bodyPr>
          <a:lstStyle/>
          <a:p>
            <a:pPr marL="0" marR="0" lvl="0" indent="-101600" algn="l" rtl="0">
              <a:lnSpc>
                <a:spcPct val="100000"/>
              </a:lnSpc>
              <a:spcBef>
                <a:spcPts val="1200"/>
              </a:spcBef>
              <a:spcAft>
                <a:spcPts val="0"/>
              </a:spcAft>
              <a:buClr>
                <a:srgbClr val="000000"/>
              </a:buClr>
              <a:buSzPts val="1600"/>
              <a:buFont typeface="Arial"/>
              <a:buChar char="•"/>
              <a:defRPr sz="1600">
                <a:solidFill>
                  <a:srgbClr val="000000"/>
                </a:solidFill>
                <a:latin typeface="Arial"/>
                <a:ea typeface="Arial"/>
                <a:cs typeface="Arial"/>
                <a:sym typeface="Arial"/>
              </a:defRPr>
            </a:pPr>
            <a:r>
              <a:rPr sz="1300" dirty="0" err="1"/>
              <a:t>Où</a:t>
            </a:r>
            <a:r>
              <a:rPr sz="1300" dirty="0"/>
              <a:t> les patients </a:t>
            </a:r>
            <a:r>
              <a:rPr sz="1300" dirty="0" err="1"/>
              <a:t>entrent-ils</a:t>
            </a:r>
            <a:r>
              <a:rPr sz="1300" dirty="0"/>
              <a:t>/</a:t>
            </a:r>
            <a:r>
              <a:rPr sz="1300" dirty="0" err="1"/>
              <a:t>sortent-ils</a:t>
            </a:r>
            <a:r>
              <a:rPr sz="1300" dirty="0"/>
              <a:t> de la salle/de la zone du </a:t>
            </a:r>
            <a:r>
              <a:rPr sz="1300" dirty="0" err="1"/>
              <a:t>radiographe</a:t>
            </a:r>
            <a:r>
              <a:rPr sz="1300" dirty="0"/>
              <a:t> ? Quelle </a:t>
            </a:r>
            <a:r>
              <a:rPr sz="1300" dirty="0" err="1"/>
              <a:t>est</a:t>
            </a:r>
            <a:r>
              <a:rPr sz="1300" dirty="0"/>
              <a:t> la distance de </a:t>
            </a:r>
            <a:r>
              <a:rPr sz="1300" dirty="0" err="1"/>
              <a:t>sécurité</a:t>
            </a:r>
            <a:r>
              <a:rPr sz="1300" dirty="0"/>
              <a:t> pour le </a:t>
            </a:r>
            <a:r>
              <a:rPr sz="1300" dirty="0" err="1"/>
              <a:t>radiographe</a:t>
            </a:r>
            <a:r>
              <a:rPr sz="1300" dirty="0"/>
              <a:t> ? Quelle </a:t>
            </a:r>
            <a:r>
              <a:rPr sz="1300" dirty="0" err="1"/>
              <a:t>est</a:t>
            </a:r>
            <a:r>
              <a:rPr sz="1300" dirty="0"/>
              <a:t> la distance maximum entre le </a:t>
            </a:r>
            <a:r>
              <a:rPr sz="1300" dirty="0" err="1"/>
              <a:t>générateur</a:t>
            </a:r>
            <a:r>
              <a:rPr sz="1300" dirty="0"/>
              <a:t> et le </a:t>
            </a:r>
            <a:r>
              <a:rPr sz="1300" dirty="0" err="1"/>
              <a:t>détecteur</a:t>
            </a:r>
            <a:r>
              <a:rPr sz="1300" dirty="0"/>
              <a:t> ?</a:t>
            </a:r>
            <a:endParaRPr sz="1300" b="0" i="0" u="none" strike="noStrike" cap="none" dirty="0">
              <a:solidFill>
                <a:srgbClr val="0000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F 2021 Master">
  <a:themeElements>
    <a:clrScheme name="Custom 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4539</Words>
  <Application>Microsoft Office PowerPoint</Application>
  <PresentationFormat>Widescreen</PresentationFormat>
  <Paragraphs>303</Paragraphs>
  <Slides>33</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DM Sans</vt:lpstr>
      <vt:lpstr>Courier New</vt:lpstr>
      <vt:lpstr>Arial</vt:lpstr>
      <vt:lpstr>Noto Sans Symbols</vt:lpstr>
      <vt:lpstr>Calibri</vt:lpstr>
      <vt:lpstr>Aptos</vt:lpstr>
      <vt:lpstr>DM Sans Medium</vt:lpstr>
      <vt:lpstr>ICF 2021 Master</vt:lpstr>
      <vt:lpstr>ICF 2021 Master</vt:lpstr>
      <vt:lpstr>ICF 2021 Master</vt:lpstr>
      <vt:lpstr>PowerPoint Presentation</vt:lpstr>
      <vt:lpstr>Introduction </vt:lpstr>
      <vt:lpstr>Présentation</vt:lpstr>
      <vt:lpstr>Objectifs d’apprentissage</vt:lpstr>
      <vt:lpstr>PLANIFICATION DU PROGRAMME ET SÉLECTION ET PRÉPARATION DU SITE</vt:lpstr>
      <vt:lpstr>Cadre des parties prenantes</vt:lpstr>
      <vt:lpstr>Évaluation de la situation </vt:lpstr>
      <vt:lpstr>Sélection et préparation du site </vt:lpstr>
      <vt:lpstr>Considérations mises en évidence pour la sélection et la préparation du site </vt:lpstr>
      <vt:lpstr>Ressources humaines</vt:lpstr>
      <vt:lpstr>Formation et renforcement des capacités </vt:lpstr>
      <vt:lpstr>Formation théorique pour les utilisateurs finals</vt:lpstr>
      <vt:lpstr>À faire et à ne pas faire pour la formation théorique</vt:lpstr>
      <vt:lpstr>Flux de travail de dépistage général</vt:lpstr>
      <vt:lpstr>Flux de travail général</vt:lpstr>
      <vt:lpstr>CONSIDÉRATIONS SUR LA MISE EN ŒUVRE</vt:lpstr>
      <vt:lpstr>Électricité et alimentation </vt:lpstr>
      <vt:lpstr>Électricité et alimentation </vt:lpstr>
      <vt:lpstr>Portabilité et configuration</vt:lpstr>
      <vt:lpstr>Politique en matière de radioprotection</vt:lpstr>
      <vt:lpstr>Données numériques -Serveur et stockage</vt:lpstr>
      <vt:lpstr>Données numériques—Confidentialité et sécurité des données</vt:lpstr>
      <vt:lpstr>Données numériques—Confidentialité et sécurité des données</vt:lpstr>
      <vt:lpstr>Données numériques—Confidentialité et sécurité des données</vt:lpstr>
      <vt:lpstr>Observations complémentaires</vt:lpstr>
      <vt:lpstr>À quoi s’attendre des fournisseurs</vt:lpstr>
      <vt:lpstr>DÉFIS ET ENSEIGNEMENTS TIRÉS DES PREMIERS UTILISATEURS DE LA DAO ET DE L’UP-XR</vt:lpstr>
      <vt:lpstr>Défis et enseignements tirés des premiers utilisateurs</vt:lpstr>
      <vt:lpstr>Difficultés et leçons apprises</vt:lpstr>
      <vt:lpstr>Résumé </vt:lpstr>
      <vt:lpstr>Résumé</vt:lpstr>
      <vt:lpstr>Guide pratique des systèmes de DAO et de radiologie du Partenariat Halte à la tuberculose</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Grace Cecilia</dc:creator>
  <cp:lastModifiedBy>Sarah Zaidi</cp:lastModifiedBy>
  <cp:revision>3</cp:revision>
  <dcterms:created xsi:type="dcterms:W3CDTF">2021-09-25T09:35:38Z</dcterms:created>
  <dcterms:modified xsi:type="dcterms:W3CDTF">2024-07-02T13:12:13Z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