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24"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314" r:id="rId24"/>
  </p:sldIdLst>
  <p:sldSz cx="12192000" cy="6858000"/>
  <p:notesSz cx="6858000" cy="9144000"/>
  <p:embeddedFontLst>
    <p:embeddedFont>
      <p:font typeface="DM Sans" pitchFamily="2" charset="0"/>
      <p:regular r:id="rId26"/>
      <p:bold r:id="rId27"/>
      <p:italic r:id="rId28"/>
      <p:boldItalic r:id="rId29"/>
    </p:embeddedFont>
    <p:embeddedFont>
      <p:font typeface="DM Sans Medium"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Ps0MrsS4HSkTZk9xxY8GwDGAN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79B38D-C2BF-4753-B5E6-0D66119177A1}">
  <a:tblStyle styleId="{2979B38D-C2BF-4753-B5E6-0D66119177A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19B21FD-4916-413E-BCC6-56501FC6095B}"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Pardo Schneider" userId="a875a72dd726dcb2" providerId="LiveId" clId="{010485C1-BBCD-497D-A433-849E43B9BD42}"/>
    <pc:docChg chg="custSel modSld">
      <pc:chgData name="Daniel Pardo Schneider" userId="a875a72dd726dcb2" providerId="LiveId" clId="{010485C1-BBCD-497D-A433-849E43B9BD42}" dt="2024-05-22T15:16:23.882" v="26" actId="27636"/>
      <pc:docMkLst>
        <pc:docMk/>
      </pc:docMkLst>
      <pc:sldChg chg="modSp mod">
        <pc:chgData name="Daniel Pardo Schneider" userId="a875a72dd726dcb2" providerId="LiveId" clId="{010485C1-BBCD-497D-A433-849E43B9BD42}" dt="2024-05-22T15:15:36.598" v="0" actId="404"/>
        <pc:sldMkLst>
          <pc:docMk/>
          <pc:sldMk cId="0" sldId="258"/>
        </pc:sldMkLst>
        <pc:spChg chg="mod">
          <ac:chgData name="Daniel Pardo Schneider" userId="a875a72dd726dcb2" providerId="LiveId" clId="{010485C1-BBCD-497D-A433-849E43B9BD42}" dt="2024-05-22T15:15:36.598" v="0" actId="404"/>
          <ac:spMkLst>
            <pc:docMk/>
            <pc:sldMk cId="0" sldId="258"/>
            <ac:spMk id="2018" creationId="{00000000-0000-0000-0000-000000000000}"/>
          </ac:spMkLst>
        </pc:spChg>
        <pc:spChg chg="mod">
          <ac:chgData name="Daniel Pardo Schneider" userId="a875a72dd726dcb2" providerId="LiveId" clId="{010485C1-BBCD-497D-A433-849E43B9BD42}" dt="2024-05-22T15:15:36.598" v="0" actId="404"/>
          <ac:spMkLst>
            <pc:docMk/>
            <pc:sldMk cId="0" sldId="258"/>
            <ac:spMk id="2020" creationId="{00000000-0000-0000-0000-000000000000}"/>
          </ac:spMkLst>
        </pc:spChg>
        <pc:spChg chg="mod">
          <ac:chgData name="Daniel Pardo Schneider" userId="a875a72dd726dcb2" providerId="LiveId" clId="{010485C1-BBCD-497D-A433-849E43B9BD42}" dt="2024-05-22T15:15:36.598" v="0" actId="404"/>
          <ac:spMkLst>
            <pc:docMk/>
            <pc:sldMk cId="0" sldId="258"/>
            <ac:spMk id="2021" creationId="{00000000-0000-0000-0000-000000000000}"/>
          </ac:spMkLst>
        </pc:spChg>
        <pc:spChg chg="mod">
          <ac:chgData name="Daniel Pardo Schneider" userId="a875a72dd726dcb2" providerId="LiveId" clId="{010485C1-BBCD-497D-A433-849E43B9BD42}" dt="2024-05-22T15:15:36.598" v="0" actId="404"/>
          <ac:spMkLst>
            <pc:docMk/>
            <pc:sldMk cId="0" sldId="258"/>
            <ac:spMk id="2022" creationId="{00000000-0000-0000-0000-000000000000}"/>
          </ac:spMkLst>
        </pc:spChg>
        <pc:spChg chg="mod">
          <ac:chgData name="Daniel Pardo Schneider" userId="a875a72dd726dcb2" providerId="LiveId" clId="{010485C1-BBCD-497D-A433-849E43B9BD42}" dt="2024-05-22T15:15:36.598" v="0" actId="404"/>
          <ac:spMkLst>
            <pc:docMk/>
            <pc:sldMk cId="0" sldId="258"/>
            <ac:spMk id="2023" creationId="{00000000-0000-0000-0000-000000000000}"/>
          </ac:spMkLst>
        </pc:spChg>
        <pc:spChg chg="mod">
          <ac:chgData name="Daniel Pardo Schneider" userId="a875a72dd726dcb2" providerId="LiveId" clId="{010485C1-BBCD-497D-A433-849E43B9BD42}" dt="2024-05-22T15:15:36.598" v="0" actId="404"/>
          <ac:spMkLst>
            <pc:docMk/>
            <pc:sldMk cId="0" sldId="258"/>
            <ac:spMk id="2024" creationId="{00000000-0000-0000-0000-000000000000}"/>
          </ac:spMkLst>
        </pc:spChg>
        <pc:spChg chg="mod">
          <ac:chgData name="Daniel Pardo Schneider" userId="a875a72dd726dcb2" providerId="LiveId" clId="{010485C1-BBCD-497D-A433-849E43B9BD42}" dt="2024-05-22T15:15:36.598" v="0" actId="404"/>
          <ac:spMkLst>
            <pc:docMk/>
            <pc:sldMk cId="0" sldId="258"/>
            <ac:spMk id="2025" creationId="{00000000-0000-0000-0000-000000000000}"/>
          </ac:spMkLst>
        </pc:spChg>
        <pc:spChg chg="mod">
          <ac:chgData name="Daniel Pardo Schneider" userId="a875a72dd726dcb2" providerId="LiveId" clId="{010485C1-BBCD-497D-A433-849E43B9BD42}" dt="2024-05-22T15:15:36.598" v="0" actId="404"/>
          <ac:spMkLst>
            <pc:docMk/>
            <pc:sldMk cId="0" sldId="258"/>
            <ac:spMk id="2026" creationId="{00000000-0000-0000-0000-000000000000}"/>
          </ac:spMkLst>
        </pc:spChg>
        <pc:spChg chg="mod">
          <ac:chgData name="Daniel Pardo Schneider" userId="a875a72dd726dcb2" providerId="LiveId" clId="{010485C1-BBCD-497D-A433-849E43B9BD42}" dt="2024-05-22T15:15:36.598" v="0" actId="404"/>
          <ac:spMkLst>
            <pc:docMk/>
            <pc:sldMk cId="0" sldId="258"/>
            <ac:spMk id="2027" creationId="{00000000-0000-0000-0000-000000000000}"/>
          </ac:spMkLst>
        </pc:spChg>
        <pc:spChg chg="mod">
          <ac:chgData name="Daniel Pardo Schneider" userId="a875a72dd726dcb2" providerId="LiveId" clId="{010485C1-BBCD-497D-A433-849E43B9BD42}" dt="2024-05-22T15:15:36.598" v="0" actId="404"/>
          <ac:spMkLst>
            <pc:docMk/>
            <pc:sldMk cId="0" sldId="258"/>
            <ac:spMk id="2028" creationId="{00000000-0000-0000-0000-000000000000}"/>
          </ac:spMkLst>
        </pc:spChg>
        <pc:spChg chg="mod">
          <ac:chgData name="Daniel Pardo Schneider" userId="a875a72dd726dcb2" providerId="LiveId" clId="{010485C1-BBCD-497D-A433-849E43B9BD42}" dt="2024-05-22T15:15:36.598" v="0" actId="404"/>
          <ac:spMkLst>
            <pc:docMk/>
            <pc:sldMk cId="0" sldId="258"/>
            <ac:spMk id="2029" creationId="{00000000-0000-0000-0000-000000000000}"/>
          </ac:spMkLst>
        </pc:spChg>
        <pc:spChg chg="mod">
          <ac:chgData name="Daniel Pardo Schneider" userId="a875a72dd726dcb2" providerId="LiveId" clId="{010485C1-BBCD-497D-A433-849E43B9BD42}" dt="2024-05-22T15:15:36.598" v="0" actId="404"/>
          <ac:spMkLst>
            <pc:docMk/>
            <pc:sldMk cId="0" sldId="258"/>
            <ac:spMk id="2030" creationId="{00000000-0000-0000-0000-000000000000}"/>
          </ac:spMkLst>
        </pc:spChg>
        <pc:spChg chg="mod">
          <ac:chgData name="Daniel Pardo Schneider" userId="a875a72dd726dcb2" providerId="LiveId" clId="{010485C1-BBCD-497D-A433-849E43B9BD42}" dt="2024-05-22T15:15:36.598" v="0" actId="404"/>
          <ac:spMkLst>
            <pc:docMk/>
            <pc:sldMk cId="0" sldId="258"/>
            <ac:spMk id="2031" creationId="{00000000-0000-0000-0000-000000000000}"/>
          </ac:spMkLst>
        </pc:spChg>
        <pc:spChg chg="mod">
          <ac:chgData name="Daniel Pardo Schneider" userId="a875a72dd726dcb2" providerId="LiveId" clId="{010485C1-BBCD-497D-A433-849E43B9BD42}" dt="2024-05-22T15:15:36.598" v="0" actId="404"/>
          <ac:spMkLst>
            <pc:docMk/>
            <pc:sldMk cId="0" sldId="258"/>
            <ac:spMk id="2032" creationId="{00000000-0000-0000-0000-000000000000}"/>
          </ac:spMkLst>
        </pc:spChg>
        <pc:spChg chg="mod">
          <ac:chgData name="Daniel Pardo Schneider" userId="a875a72dd726dcb2" providerId="LiveId" clId="{010485C1-BBCD-497D-A433-849E43B9BD42}" dt="2024-05-22T15:15:36.598" v="0" actId="404"/>
          <ac:spMkLst>
            <pc:docMk/>
            <pc:sldMk cId="0" sldId="258"/>
            <ac:spMk id="2033" creationId="{00000000-0000-0000-0000-000000000000}"/>
          </ac:spMkLst>
        </pc:spChg>
        <pc:spChg chg="mod">
          <ac:chgData name="Daniel Pardo Schneider" userId="a875a72dd726dcb2" providerId="LiveId" clId="{010485C1-BBCD-497D-A433-849E43B9BD42}" dt="2024-05-22T15:15:36.598" v="0" actId="404"/>
          <ac:spMkLst>
            <pc:docMk/>
            <pc:sldMk cId="0" sldId="258"/>
            <ac:spMk id="2034" creationId="{00000000-0000-0000-0000-000000000000}"/>
          </ac:spMkLst>
        </pc:spChg>
        <pc:spChg chg="mod">
          <ac:chgData name="Daniel Pardo Schneider" userId="a875a72dd726dcb2" providerId="LiveId" clId="{010485C1-BBCD-497D-A433-849E43B9BD42}" dt="2024-05-22T15:15:36.598" v="0" actId="404"/>
          <ac:spMkLst>
            <pc:docMk/>
            <pc:sldMk cId="0" sldId="258"/>
            <ac:spMk id="2035" creationId="{00000000-0000-0000-0000-000000000000}"/>
          </ac:spMkLst>
        </pc:spChg>
        <pc:spChg chg="mod">
          <ac:chgData name="Daniel Pardo Schneider" userId="a875a72dd726dcb2" providerId="LiveId" clId="{010485C1-BBCD-497D-A433-849E43B9BD42}" dt="2024-05-22T15:15:36.598" v="0" actId="404"/>
          <ac:spMkLst>
            <pc:docMk/>
            <pc:sldMk cId="0" sldId="258"/>
            <ac:spMk id="2036" creationId="{00000000-0000-0000-0000-000000000000}"/>
          </ac:spMkLst>
        </pc:spChg>
        <pc:spChg chg="mod">
          <ac:chgData name="Daniel Pardo Schneider" userId="a875a72dd726dcb2" providerId="LiveId" clId="{010485C1-BBCD-497D-A433-849E43B9BD42}" dt="2024-05-22T15:15:36.598" v="0" actId="404"/>
          <ac:spMkLst>
            <pc:docMk/>
            <pc:sldMk cId="0" sldId="258"/>
            <ac:spMk id="2037" creationId="{00000000-0000-0000-0000-000000000000}"/>
          </ac:spMkLst>
        </pc:spChg>
      </pc:sldChg>
      <pc:sldChg chg="modSp mod">
        <pc:chgData name="Daniel Pardo Schneider" userId="a875a72dd726dcb2" providerId="LiveId" clId="{010485C1-BBCD-497D-A433-849E43B9BD42}" dt="2024-05-22T15:15:38.861" v="2" actId="404"/>
        <pc:sldMkLst>
          <pc:docMk/>
          <pc:sldMk cId="0" sldId="259"/>
        </pc:sldMkLst>
        <pc:spChg chg="mod">
          <ac:chgData name="Daniel Pardo Schneider" userId="a875a72dd726dcb2" providerId="LiveId" clId="{010485C1-BBCD-497D-A433-849E43B9BD42}" dt="2024-05-22T15:15:38.861" v="2" actId="404"/>
          <ac:spMkLst>
            <pc:docMk/>
            <pc:sldMk cId="0" sldId="259"/>
            <ac:spMk id="2042" creationId="{00000000-0000-0000-0000-000000000000}"/>
          </ac:spMkLst>
        </pc:spChg>
        <pc:spChg chg="mod">
          <ac:chgData name="Daniel Pardo Schneider" userId="a875a72dd726dcb2" providerId="LiveId" clId="{010485C1-BBCD-497D-A433-849E43B9BD42}" dt="2024-05-22T15:15:38.861" v="2" actId="404"/>
          <ac:spMkLst>
            <pc:docMk/>
            <pc:sldMk cId="0" sldId="259"/>
            <ac:spMk id="2043" creationId="{00000000-0000-0000-0000-000000000000}"/>
          </ac:spMkLst>
        </pc:spChg>
        <pc:spChg chg="mod">
          <ac:chgData name="Daniel Pardo Schneider" userId="a875a72dd726dcb2" providerId="LiveId" clId="{010485C1-BBCD-497D-A433-849E43B9BD42}" dt="2024-05-22T15:15:38.861" v="2" actId="404"/>
          <ac:spMkLst>
            <pc:docMk/>
            <pc:sldMk cId="0" sldId="259"/>
            <ac:spMk id="2044" creationId="{00000000-0000-0000-0000-000000000000}"/>
          </ac:spMkLst>
        </pc:spChg>
      </pc:sldChg>
      <pc:sldChg chg="modSp mod">
        <pc:chgData name="Daniel Pardo Schneider" userId="a875a72dd726dcb2" providerId="LiveId" clId="{010485C1-BBCD-497D-A433-849E43B9BD42}" dt="2024-05-22T15:15:40.918" v="3" actId="404"/>
        <pc:sldMkLst>
          <pc:docMk/>
          <pc:sldMk cId="0" sldId="260"/>
        </pc:sldMkLst>
        <pc:spChg chg="mod">
          <ac:chgData name="Daniel Pardo Schneider" userId="a875a72dd726dcb2" providerId="LiveId" clId="{010485C1-BBCD-497D-A433-849E43B9BD42}" dt="2024-05-22T15:15:40.918" v="3" actId="404"/>
          <ac:spMkLst>
            <pc:docMk/>
            <pc:sldMk cId="0" sldId="260"/>
            <ac:spMk id="2049" creationId="{00000000-0000-0000-0000-000000000000}"/>
          </ac:spMkLst>
        </pc:spChg>
        <pc:spChg chg="mod">
          <ac:chgData name="Daniel Pardo Schneider" userId="a875a72dd726dcb2" providerId="LiveId" clId="{010485C1-BBCD-497D-A433-849E43B9BD42}" dt="2024-05-22T15:15:40.918" v="3" actId="404"/>
          <ac:spMkLst>
            <pc:docMk/>
            <pc:sldMk cId="0" sldId="260"/>
            <ac:spMk id="2050" creationId="{00000000-0000-0000-0000-000000000000}"/>
          </ac:spMkLst>
        </pc:spChg>
        <pc:spChg chg="mod">
          <ac:chgData name="Daniel Pardo Schneider" userId="a875a72dd726dcb2" providerId="LiveId" clId="{010485C1-BBCD-497D-A433-849E43B9BD42}" dt="2024-05-22T15:15:40.918" v="3" actId="404"/>
          <ac:spMkLst>
            <pc:docMk/>
            <pc:sldMk cId="0" sldId="260"/>
            <ac:spMk id="2051" creationId="{00000000-0000-0000-0000-000000000000}"/>
          </ac:spMkLst>
        </pc:spChg>
        <pc:spChg chg="mod">
          <ac:chgData name="Daniel Pardo Schneider" userId="a875a72dd726dcb2" providerId="LiveId" clId="{010485C1-BBCD-497D-A433-849E43B9BD42}" dt="2024-05-22T15:15:40.918" v="3" actId="404"/>
          <ac:spMkLst>
            <pc:docMk/>
            <pc:sldMk cId="0" sldId="260"/>
            <ac:spMk id="2052" creationId="{00000000-0000-0000-0000-000000000000}"/>
          </ac:spMkLst>
        </pc:spChg>
        <pc:spChg chg="mod">
          <ac:chgData name="Daniel Pardo Schneider" userId="a875a72dd726dcb2" providerId="LiveId" clId="{010485C1-BBCD-497D-A433-849E43B9BD42}" dt="2024-05-22T15:15:40.918" v="3" actId="404"/>
          <ac:spMkLst>
            <pc:docMk/>
            <pc:sldMk cId="0" sldId="260"/>
            <ac:spMk id="2056" creationId="{00000000-0000-0000-0000-000000000000}"/>
          </ac:spMkLst>
        </pc:spChg>
        <pc:spChg chg="mod">
          <ac:chgData name="Daniel Pardo Schneider" userId="a875a72dd726dcb2" providerId="LiveId" clId="{010485C1-BBCD-497D-A433-849E43B9BD42}" dt="2024-05-22T15:15:40.918" v="3" actId="404"/>
          <ac:spMkLst>
            <pc:docMk/>
            <pc:sldMk cId="0" sldId="260"/>
            <ac:spMk id="2057" creationId="{00000000-0000-0000-0000-000000000000}"/>
          </ac:spMkLst>
        </pc:spChg>
      </pc:sldChg>
      <pc:sldChg chg="modSp mod">
        <pc:chgData name="Daniel Pardo Schneider" userId="a875a72dd726dcb2" providerId="LiveId" clId="{010485C1-BBCD-497D-A433-849E43B9BD42}" dt="2024-05-22T15:15:42.985" v="4" actId="404"/>
        <pc:sldMkLst>
          <pc:docMk/>
          <pc:sldMk cId="0" sldId="261"/>
        </pc:sldMkLst>
        <pc:spChg chg="mod">
          <ac:chgData name="Daniel Pardo Schneider" userId="a875a72dd726dcb2" providerId="LiveId" clId="{010485C1-BBCD-497D-A433-849E43B9BD42}" dt="2024-05-22T15:15:42.985" v="4" actId="404"/>
          <ac:spMkLst>
            <pc:docMk/>
            <pc:sldMk cId="0" sldId="261"/>
            <ac:spMk id="2063" creationId="{00000000-0000-0000-0000-000000000000}"/>
          </ac:spMkLst>
        </pc:spChg>
        <pc:spChg chg="mod">
          <ac:chgData name="Daniel Pardo Schneider" userId="a875a72dd726dcb2" providerId="LiveId" clId="{010485C1-BBCD-497D-A433-849E43B9BD42}" dt="2024-05-22T15:15:42.985" v="4" actId="404"/>
          <ac:spMkLst>
            <pc:docMk/>
            <pc:sldMk cId="0" sldId="261"/>
            <ac:spMk id="2064" creationId="{00000000-0000-0000-0000-000000000000}"/>
          </ac:spMkLst>
        </pc:spChg>
        <pc:spChg chg="mod">
          <ac:chgData name="Daniel Pardo Schneider" userId="a875a72dd726dcb2" providerId="LiveId" clId="{010485C1-BBCD-497D-A433-849E43B9BD42}" dt="2024-05-22T15:15:42.985" v="4" actId="404"/>
          <ac:spMkLst>
            <pc:docMk/>
            <pc:sldMk cId="0" sldId="261"/>
            <ac:spMk id="2065" creationId="{00000000-0000-0000-0000-000000000000}"/>
          </ac:spMkLst>
        </pc:spChg>
        <pc:spChg chg="mod">
          <ac:chgData name="Daniel Pardo Schneider" userId="a875a72dd726dcb2" providerId="LiveId" clId="{010485C1-BBCD-497D-A433-849E43B9BD42}" dt="2024-05-22T15:15:42.985" v="4" actId="404"/>
          <ac:spMkLst>
            <pc:docMk/>
            <pc:sldMk cId="0" sldId="261"/>
            <ac:spMk id="2067" creationId="{00000000-0000-0000-0000-000000000000}"/>
          </ac:spMkLst>
        </pc:spChg>
        <pc:spChg chg="mod">
          <ac:chgData name="Daniel Pardo Schneider" userId="a875a72dd726dcb2" providerId="LiveId" clId="{010485C1-BBCD-497D-A433-849E43B9BD42}" dt="2024-05-22T15:15:42.985" v="4" actId="404"/>
          <ac:spMkLst>
            <pc:docMk/>
            <pc:sldMk cId="0" sldId="261"/>
            <ac:spMk id="2069" creationId="{00000000-0000-0000-0000-000000000000}"/>
          </ac:spMkLst>
        </pc:spChg>
        <pc:spChg chg="mod">
          <ac:chgData name="Daniel Pardo Schneider" userId="a875a72dd726dcb2" providerId="LiveId" clId="{010485C1-BBCD-497D-A433-849E43B9BD42}" dt="2024-05-22T15:15:42.985" v="4" actId="404"/>
          <ac:spMkLst>
            <pc:docMk/>
            <pc:sldMk cId="0" sldId="261"/>
            <ac:spMk id="2070" creationId="{00000000-0000-0000-0000-000000000000}"/>
          </ac:spMkLst>
        </pc:spChg>
      </pc:sldChg>
      <pc:sldChg chg="modSp mod">
        <pc:chgData name="Daniel Pardo Schneider" userId="a875a72dd726dcb2" providerId="LiveId" clId="{010485C1-BBCD-497D-A433-849E43B9BD42}" dt="2024-05-22T15:15:47.340" v="5" actId="404"/>
        <pc:sldMkLst>
          <pc:docMk/>
          <pc:sldMk cId="0" sldId="263"/>
        </pc:sldMkLst>
        <pc:graphicFrameChg chg="modGraphic">
          <ac:chgData name="Daniel Pardo Schneider" userId="a875a72dd726dcb2" providerId="LiveId" clId="{010485C1-BBCD-497D-A433-849E43B9BD42}" dt="2024-05-22T15:15:47.340" v="5" actId="404"/>
          <ac:graphicFrameMkLst>
            <pc:docMk/>
            <pc:sldMk cId="0" sldId="263"/>
            <ac:graphicFrameMk id="2082" creationId="{00000000-0000-0000-0000-000000000000}"/>
          </ac:graphicFrameMkLst>
        </pc:graphicFrameChg>
      </pc:sldChg>
      <pc:sldChg chg="modSp mod">
        <pc:chgData name="Daniel Pardo Schneider" userId="a875a72dd726dcb2" providerId="LiveId" clId="{010485C1-BBCD-497D-A433-849E43B9BD42}" dt="2024-05-22T15:15:56.721" v="14" actId="255"/>
        <pc:sldMkLst>
          <pc:docMk/>
          <pc:sldMk cId="0" sldId="264"/>
        </pc:sldMkLst>
        <pc:spChg chg="mod">
          <ac:chgData name="Daniel Pardo Schneider" userId="a875a72dd726dcb2" providerId="LiveId" clId="{010485C1-BBCD-497D-A433-849E43B9BD42}" dt="2024-05-22T15:15:50.890" v="7" actId="404"/>
          <ac:spMkLst>
            <pc:docMk/>
            <pc:sldMk cId="0" sldId="264"/>
            <ac:spMk id="2089" creationId="{00000000-0000-0000-0000-000000000000}"/>
          </ac:spMkLst>
        </pc:spChg>
        <pc:spChg chg="mod">
          <ac:chgData name="Daniel Pardo Schneider" userId="a875a72dd726dcb2" providerId="LiveId" clId="{010485C1-BBCD-497D-A433-849E43B9BD42}" dt="2024-05-22T15:15:50.890" v="7" actId="404"/>
          <ac:spMkLst>
            <pc:docMk/>
            <pc:sldMk cId="0" sldId="264"/>
            <ac:spMk id="2090" creationId="{00000000-0000-0000-0000-000000000000}"/>
          </ac:spMkLst>
        </pc:spChg>
        <pc:spChg chg="mod">
          <ac:chgData name="Daniel Pardo Schneider" userId="a875a72dd726dcb2" providerId="LiveId" clId="{010485C1-BBCD-497D-A433-849E43B9BD42}" dt="2024-05-22T15:15:50.890" v="7" actId="404"/>
          <ac:spMkLst>
            <pc:docMk/>
            <pc:sldMk cId="0" sldId="264"/>
            <ac:spMk id="2091" creationId="{00000000-0000-0000-0000-000000000000}"/>
          </ac:spMkLst>
        </pc:spChg>
        <pc:spChg chg="mod">
          <ac:chgData name="Daniel Pardo Schneider" userId="a875a72dd726dcb2" providerId="LiveId" clId="{010485C1-BBCD-497D-A433-849E43B9BD42}" dt="2024-05-22T15:15:56.721" v="14" actId="255"/>
          <ac:spMkLst>
            <pc:docMk/>
            <pc:sldMk cId="0" sldId="264"/>
            <ac:spMk id="2093" creationId="{00000000-0000-0000-0000-000000000000}"/>
          </ac:spMkLst>
        </pc:spChg>
        <pc:spChg chg="mod">
          <ac:chgData name="Daniel Pardo Schneider" userId="a875a72dd726dcb2" providerId="LiveId" clId="{010485C1-BBCD-497D-A433-849E43B9BD42}" dt="2024-05-22T15:15:56.721" v="14" actId="255"/>
          <ac:spMkLst>
            <pc:docMk/>
            <pc:sldMk cId="0" sldId="264"/>
            <ac:spMk id="2094" creationId="{00000000-0000-0000-0000-000000000000}"/>
          </ac:spMkLst>
        </pc:spChg>
        <pc:spChg chg="mod">
          <ac:chgData name="Daniel Pardo Schneider" userId="a875a72dd726dcb2" providerId="LiveId" clId="{010485C1-BBCD-497D-A433-849E43B9BD42}" dt="2024-05-22T15:15:50.890" v="7" actId="404"/>
          <ac:spMkLst>
            <pc:docMk/>
            <pc:sldMk cId="0" sldId="264"/>
            <ac:spMk id="2095" creationId="{00000000-0000-0000-0000-000000000000}"/>
          </ac:spMkLst>
        </pc:spChg>
        <pc:spChg chg="mod">
          <ac:chgData name="Daniel Pardo Schneider" userId="a875a72dd726dcb2" providerId="LiveId" clId="{010485C1-BBCD-497D-A433-849E43B9BD42}" dt="2024-05-22T15:15:50.890" v="7" actId="404"/>
          <ac:spMkLst>
            <pc:docMk/>
            <pc:sldMk cId="0" sldId="264"/>
            <ac:spMk id="2096" creationId="{00000000-0000-0000-0000-000000000000}"/>
          </ac:spMkLst>
        </pc:spChg>
      </pc:sldChg>
      <pc:sldChg chg="modSp mod">
        <pc:chgData name="Daniel Pardo Schneider" userId="a875a72dd726dcb2" providerId="LiveId" clId="{010485C1-BBCD-497D-A433-849E43B9BD42}" dt="2024-05-22T15:16:00.230" v="15" actId="404"/>
        <pc:sldMkLst>
          <pc:docMk/>
          <pc:sldMk cId="0" sldId="265"/>
        </pc:sldMkLst>
        <pc:graphicFrameChg chg="modGraphic">
          <ac:chgData name="Daniel Pardo Schneider" userId="a875a72dd726dcb2" providerId="LiveId" clId="{010485C1-BBCD-497D-A433-849E43B9BD42}" dt="2024-05-22T15:16:00.230" v="15" actId="404"/>
          <ac:graphicFrameMkLst>
            <pc:docMk/>
            <pc:sldMk cId="0" sldId="265"/>
            <ac:graphicFrameMk id="2103" creationId="{00000000-0000-0000-0000-000000000000}"/>
          </ac:graphicFrameMkLst>
        </pc:graphicFrameChg>
      </pc:sldChg>
      <pc:sldChg chg="modSp mod">
        <pc:chgData name="Daniel Pardo Schneider" userId="a875a72dd726dcb2" providerId="LiveId" clId="{010485C1-BBCD-497D-A433-849E43B9BD42}" dt="2024-05-22T15:16:02.706" v="16" actId="404"/>
        <pc:sldMkLst>
          <pc:docMk/>
          <pc:sldMk cId="0" sldId="266"/>
        </pc:sldMkLst>
        <pc:spChg chg="mod">
          <ac:chgData name="Daniel Pardo Schneider" userId="a875a72dd726dcb2" providerId="LiveId" clId="{010485C1-BBCD-497D-A433-849E43B9BD42}" dt="2024-05-22T15:16:02.706" v="16" actId="404"/>
          <ac:spMkLst>
            <pc:docMk/>
            <pc:sldMk cId="0" sldId="266"/>
            <ac:spMk id="2111" creationId="{00000000-0000-0000-0000-000000000000}"/>
          </ac:spMkLst>
        </pc:spChg>
        <pc:spChg chg="mod">
          <ac:chgData name="Daniel Pardo Schneider" userId="a875a72dd726dcb2" providerId="LiveId" clId="{010485C1-BBCD-497D-A433-849E43B9BD42}" dt="2024-05-22T15:16:02.706" v="16" actId="404"/>
          <ac:spMkLst>
            <pc:docMk/>
            <pc:sldMk cId="0" sldId="266"/>
            <ac:spMk id="2112" creationId="{00000000-0000-0000-0000-000000000000}"/>
          </ac:spMkLst>
        </pc:spChg>
      </pc:sldChg>
      <pc:sldChg chg="modSp mod">
        <pc:chgData name="Daniel Pardo Schneider" userId="a875a72dd726dcb2" providerId="LiveId" clId="{010485C1-BBCD-497D-A433-849E43B9BD42}" dt="2024-05-22T15:16:04.781" v="17" actId="404"/>
        <pc:sldMkLst>
          <pc:docMk/>
          <pc:sldMk cId="0" sldId="267"/>
        </pc:sldMkLst>
        <pc:spChg chg="mod">
          <ac:chgData name="Daniel Pardo Schneider" userId="a875a72dd726dcb2" providerId="LiveId" clId="{010485C1-BBCD-497D-A433-849E43B9BD42}" dt="2024-05-22T15:16:04.781" v="17" actId="404"/>
          <ac:spMkLst>
            <pc:docMk/>
            <pc:sldMk cId="0" sldId="267"/>
            <ac:spMk id="2119" creationId="{00000000-0000-0000-0000-000000000000}"/>
          </ac:spMkLst>
        </pc:spChg>
        <pc:spChg chg="mod">
          <ac:chgData name="Daniel Pardo Schneider" userId="a875a72dd726dcb2" providerId="LiveId" clId="{010485C1-BBCD-497D-A433-849E43B9BD42}" dt="2024-05-22T15:16:04.781" v="17" actId="404"/>
          <ac:spMkLst>
            <pc:docMk/>
            <pc:sldMk cId="0" sldId="267"/>
            <ac:spMk id="2120" creationId="{00000000-0000-0000-0000-000000000000}"/>
          </ac:spMkLst>
        </pc:spChg>
        <pc:spChg chg="mod">
          <ac:chgData name="Daniel Pardo Schneider" userId="a875a72dd726dcb2" providerId="LiveId" clId="{010485C1-BBCD-497D-A433-849E43B9BD42}" dt="2024-05-22T15:16:04.781" v="17" actId="404"/>
          <ac:spMkLst>
            <pc:docMk/>
            <pc:sldMk cId="0" sldId="267"/>
            <ac:spMk id="2121" creationId="{00000000-0000-0000-0000-000000000000}"/>
          </ac:spMkLst>
        </pc:spChg>
      </pc:sldChg>
      <pc:sldChg chg="modSp mod">
        <pc:chgData name="Daniel Pardo Schneider" userId="a875a72dd726dcb2" providerId="LiveId" clId="{010485C1-BBCD-497D-A433-849E43B9BD42}" dt="2024-05-22T15:16:08.290" v="18" actId="404"/>
        <pc:sldMkLst>
          <pc:docMk/>
          <pc:sldMk cId="0" sldId="268"/>
        </pc:sldMkLst>
        <pc:spChg chg="mod">
          <ac:chgData name="Daniel Pardo Schneider" userId="a875a72dd726dcb2" providerId="LiveId" clId="{010485C1-BBCD-497D-A433-849E43B9BD42}" dt="2024-05-22T15:16:08.290" v="18" actId="404"/>
          <ac:spMkLst>
            <pc:docMk/>
            <pc:sldMk cId="0" sldId="268"/>
            <ac:spMk id="2129" creationId="{00000000-0000-0000-0000-000000000000}"/>
          </ac:spMkLst>
        </pc:spChg>
        <pc:spChg chg="mod">
          <ac:chgData name="Daniel Pardo Schneider" userId="a875a72dd726dcb2" providerId="LiveId" clId="{010485C1-BBCD-497D-A433-849E43B9BD42}" dt="2024-05-22T15:16:08.290" v="18" actId="404"/>
          <ac:spMkLst>
            <pc:docMk/>
            <pc:sldMk cId="0" sldId="268"/>
            <ac:spMk id="2130" creationId="{00000000-0000-0000-0000-000000000000}"/>
          </ac:spMkLst>
        </pc:spChg>
        <pc:spChg chg="mod">
          <ac:chgData name="Daniel Pardo Schneider" userId="a875a72dd726dcb2" providerId="LiveId" clId="{010485C1-BBCD-497D-A433-849E43B9BD42}" dt="2024-05-22T15:16:08.290" v="18" actId="404"/>
          <ac:spMkLst>
            <pc:docMk/>
            <pc:sldMk cId="0" sldId="268"/>
            <ac:spMk id="2131" creationId="{00000000-0000-0000-0000-000000000000}"/>
          </ac:spMkLst>
        </pc:spChg>
        <pc:spChg chg="mod">
          <ac:chgData name="Daniel Pardo Schneider" userId="a875a72dd726dcb2" providerId="LiveId" clId="{010485C1-BBCD-497D-A433-849E43B9BD42}" dt="2024-05-22T15:16:08.290" v="18" actId="404"/>
          <ac:spMkLst>
            <pc:docMk/>
            <pc:sldMk cId="0" sldId="268"/>
            <ac:spMk id="2132" creationId="{00000000-0000-0000-0000-000000000000}"/>
          </ac:spMkLst>
        </pc:spChg>
        <pc:spChg chg="mod">
          <ac:chgData name="Daniel Pardo Schneider" userId="a875a72dd726dcb2" providerId="LiveId" clId="{010485C1-BBCD-497D-A433-849E43B9BD42}" dt="2024-05-22T15:16:08.290" v="18" actId="404"/>
          <ac:spMkLst>
            <pc:docMk/>
            <pc:sldMk cId="0" sldId="268"/>
            <ac:spMk id="2133" creationId="{00000000-0000-0000-0000-000000000000}"/>
          </ac:spMkLst>
        </pc:spChg>
      </pc:sldChg>
      <pc:sldChg chg="modSp mod">
        <pc:chgData name="Daniel Pardo Schneider" userId="a875a72dd726dcb2" providerId="LiveId" clId="{010485C1-BBCD-497D-A433-849E43B9BD42}" dt="2024-05-22T15:16:13.478" v="20" actId="14100"/>
        <pc:sldMkLst>
          <pc:docMk/>
          <pc:sldMk cId="0" sldId="269"/>
        </pc:sldMkLst>
        <pc:spChg chg="mod">
          <ac:chgData name="Daniel Pardo Schneider" userId="a875a72dd726dcb2" providerId="LiveId" clId="{010485C1-BBCD-497D-A433-849E43B9BD42}" dt="2024-05-22T15:16:10.474" v="19" actId="404"/>
          <ac:spMkLst>
            <pc:docMk/>
            <pc:sldMk cId="0" sldId="269"/>
            <ac:spMk id="2138" creationId="{00000000-0000-0000-0000-000000000000}"/>
          </ac:spMkLst>
        </pc:spChg>
        <pc:spChg chg="mod">
          <ac:chgData name="Daniel Pardo Schneider" userId="a875a72dd726dcb2" providerId="LiveId" clId="{010485C1-BBCD-497D-A433-849E43B9BD42}" dt="2024-05-22T15:16:13.478" v="20" actId="14100"/>
          <ac:spMkLst>
            <pc:docMk/>
            <pc:sldMk cId="0" sldId="269"/>
            <ac:spMk id="2139" creationId="{00000000-0000-0000-0000-000000000000}"/>
          </ac:spMkLst>
        </pc:spChg>
        <pc:spChg chg="mod">
          <ac:chgData name="Daniel Pardo Schneider" userId="a875a72dd726dcb2" providerId="LiveId" clId="{010485C1-BBCD-497D-A433-849E43B9BD42}" dt="2024-05-22T15:16:10.474" v="19" actId="404"/>
          <ac:spMkLst>
            <pc:docMk/>
            <pc:sldMk cId="0" sldId="269"/>
            <ac:spMk id="2140" creationId="{00000000-0000-0000-0000-000000000000}"/>
          </ac:spMkLst>
        </pc:spChg>
      </pc:sldChg>
      <pc:sldChg chg="modSp mod">
        <pc:chgData name="Daniel Pardo Schneider" userId="a875a72dd726dcb2" providerId="LiveId" clId="{010485C1-BBCD-497D-A433-849E43B9BD42}" dt="2024-05-22T15:16:15.168" v="21" actId="404"/>
        <pc:sldMkLst>
          <pc:docMk/>
          <pc:sldMk cId="0" sldId="270"/>
        </pc:sldMkLst>
        <pc:spChg chg="mod">
          <ac:chgData name="Daniel Pardo Schneider" userId="a875a72dd726dcb2" providerId="LiveId" clId="{010485C1-BBCD-497D-A433-849E43B9BD42}" dt="2024-05-22T15:16:15.168" v="21" actId="404"/>
          <ac:spMkLst>
            <pc:docMk/>
            <pc:sldMk cId="0" sldId="270"/>
            <ac:spMk id="2145" creationId="{00000000-0000-0000-0000-000000000000}"/>
          </ac:spMkLst>
        </pc:spChg>
        <pc:spChg chg="mod">
          <ac:chgData name="Daniel Pardo Schneider" userId="a875a72dd726dcb2" providerId="LiveId" clId="{010485C1-BBCD-497D-A433-849E43B9BD42}" dt="2024-05-22T15:16:15.168" v="21" actId="404"/>
          <ac:spMkLst>
            <pc:docMk/>
            <pc:sldMk cId="0" sldId="270"/>
            <ac:spMk id="2146" creationId="{00000000-0000-0000-0000-000000000000}"/>
          </ac:spMkLst>
        </pc:spChg>
      </pc:sldChg>
      <pc:sldChg chg="modSp mod">
        <pc:chgData name="Daniel Pardo Schneider" userId="a875a72dd726dcb2" providerId="LiveId" clId="{010485C1-BBCD-497D-A433-849E43B9BD42}" dt="2024-05-22T15:16:17.939" v="22" actId="404"/>
        <pc:sldMkLst>
          <pc:docMk/>
          <pc:sldMk cId="0" sldId="272"/>
        </pc:sldMkLst>
        <pc:spChg chg="mod">
          <ac:chgData name="Daniel Pardo Schneider" userId="a875a72dd726dcb2" providerId="LiveId" clId="{010485C1-BBCD-497D-A433-849E43B9BD42}" dt="2024-05-22T15:16:17.939" v="22" actId="404"/>
          <ac:spMkLst>
            <pc:docMk/>
            <pc:sldMk cId="0" sldId="272"/>
            <ac:spMk id="2156" creationId="{00000000-0000-0000-0000-000000000000}"/>
          </ac:spMkLst>
        </pc:spChg>
        <pc:spChg chg="mod">
          <ac:chgData name="Daniel Pardo Schneider" userId="a875a72dd726dcb2" providerId="LiveId" clId="{010485C1-BBCD-497D-A433-849E43B9BD42}" dt="2024-05-22T15:16:17.939" v="22" actId="404"/>
          <ac:spMkLst>
            <pc:docMk/>
            <pc:sldMk cId="0" sldId="272"/>
            <ac:spMk id="2157" creationId="{00000000-0000-0000-0000-000000000000}"/>
          </ac:spMkLst>
        </pc:spChg>
      </pc:sldChg>
      <pc:sldChg chg="modSp mod">
        <pc:chgData name="Daniel Pardo Schneider" userId="a875a72dd726dcb2" providerId="LiveId" clId="{010485C1-BBCD-497D-A433-849E43B9BD42}" dt="2024-05-22T15:16:19.721" v="23" actId="404"/>
        <pc:sldMkLst>
          <pc:docMk/>
          <pc:sldMk cId="0" sldId="273"/>
        </pc:sldMkLst>
        <pc:spChg chg="mod">
          <ac:chgData name="Daniel Pardo Schneider" userId="a875a72dd726dcb2" providerId="LiveId" clId="{010485C1-BBCD-497D-A433-849E43B9BD42}" dt="2024-05-22T15:16:19.721" v="23" actId="404"/>
          <ac:spMkLst>
            <pc:docMk/>
            <pc:sldMk cId="0" sldId="273"/>
            <ac:spMk id="2162" creationId="{00000000-0000-0000-0000-000000000000}"/>
          </ac:spMkLst>
        </pc:spChg>
        <pc:spChg chg="mod">
          <ac:chgData name="Daniel Pardo Schneider" userId="a875a72dd726dcb2" providerId="LiveId" clId="{010485C1-BBCD-497D-A433-849E43B9BD42}" dt="2024-05-22T15:16:19.721" v="23" actId="404"/>
          <ac:spMkLst>
            <pc:docMk/>
            <pc:sldMk cId="0" sldId="273"/>
            <ac:spMk id="2163" creationId="{00000000-0000-0000-0000-000000000000}"/>
          </ac:spMkLst>
        </pc:spChg>
      </pc:sldChg>
      <pc:sldChg chg="modSp mod">
        <pc:chgData name="Daniel Pardo Schneider" userId="a875a72dd726dcb2" providerId="LiveId" clId="{010485C1-BBCD-497D-A433-849E43B9BD42}" dt="2024-05-22T15:16:21.546" v="24" actId="404"/>
        <pc:sldMkLst>
          <pc:docMk/>
          <pc:sldMk cId="0" sldId="274"/>
        </pc:sldMkLst>
        <pc:spChg chg="mod">
          <ac:chgData name="Daniel Pardo Schneider" userId="a875a72dd726dcb2" providerId="LiveId" clId="{010485C1-BBCD-497D-A433-849E43B9BD42}" dt="2024-05-22T15:16:21.546" v="24" actId="404"/>
          <ac:spMkLst>
            <pc:docMk/>
            <pc:sldMk cId="0" sldId="274"/>
            <ac:spMk id="2168" creationId="{00000000-0000-0000-0000-000000000000}"/>
          </ac:spMkLst>
        </pc:spChg>
        <pc:spChg chg="mod">
          <ac:chgData name="Daniel Pardo Schneider" userId="a875a72dd726dcb2" providerId="LiveId" clId="{010485C1-BBCD-497D-A433-849E43B9BD42}" dt="2024-05-22T15:16:21.546" v="24" actId="404"/>
          <ac:spMkLst>
            <pc:docMk/>
            <pc:sldMk cId="0" sldId="274"/>
            <ac:spMk id="2169" creationId="{00000000-0000-0000-0000-000000000000}"/>
          </ac:spMkLst>
        </pc:spChg>
      </pc:sldChg>
      <pc:sldChg chg="modSp mod">
        <pc:chgData name="Daniel Pardo Schneider" userId="a875a72dd726dcb2" providerId="LiveId" clId="{010485C1-BBCD-497D-A433-849E43B9BD42}" dt="2024-05-22T15:16:23.882" v="26" actId="27636"/>
        <pc:sldMkLst>
          <pc:docMk/>
          <pc:sldMk cId="0" sldId="276"/>
        </pc:sldMkLst>
        <pc:spChg chg="mod">
          <ac:chgData name="Daniel Pardo Schneider" userId="a875a72dd726dcb2" providerId="LiveId" clId="{010485C1-BBCD-497D-A433-849E43B9BD42}" dt="2024-05-22T15:16:23.882" v="26" actId="27636"/>
          <ac:spMkLst>
            <pc:docMk/>
            <pc:sldMk cId="0" sldId="276"/>
            <ac:spMk id="2179" creationId="{00000000-0000-0000-0000-000000000000}"/>
          </ac:spMkLst>
        </pc:spChg>
        <pc:spChg chg="mod">
          <ac:chgData name="Daniel Pardo Schneider" userId="a875a72dd726dcb2" providerId="LiveId" clId="{010485C1-BBCD-497D-A433-849E43B9BD42}" dt="2024-05-22T15:16:23.873" v="25" actId="404"/>
          <ac:spMkLst>
            <pc:docMk/>
            <pc:sldMk cId="0" sldId="276"/>
            <ac:spMk id="218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1" name="Google Shape;20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p:cNvGrpSpPr/>
        <p:nvPr/>
      </p:nvGrpSpPr>
      <p:grpSpPr>
        <a:xfrm>
          <a:off x="0" y="0"/>
          <a:ext cx="0" cy="0"/>
          <a:chOff x="0" y="0"/>
          <a:chExt cx="0" cy="0"/>
        </a:xfrm>
      </p:grpSpPr>
      <p:sp>
        <p:nvSpPr>
          <p:cNvPr id="2098" name="Google Shape;2098;gf89b4ba6a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9" name="Google Shape;2099;gf89b4ba6a1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7"/>
        <p:cNvGrpSpPr/>
        <p:nvPr/>
      </p:nvGrpSpPr>
      <p:grpSpPr>
        <a:xfrm>
          <a:off x="0" y="0"/>
          <a:ext cx="0" cy="0"/>
          <a:chOff x="0" y="0"/>
          <a:chExt cx="0" cy="0"/>
        </a:xfrm>
      </p:grpSpPr>
      <p:sp>
        <p:nvSpPr>
          <p:cNvPr id="2108" name="Google Shape;210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9" name="Google Shape;210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7" name="Google Shape;21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f89b4ba6a1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7" name="Google Shape;2127;gf89b4ba6a1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4"/>
        <p:cNvGrpSpPr/>
        <p:nvPr/>
      </p:nvGrpSpPr>
      <p:grpSpPr>
        <a:xfrm>
          <a:off x="0" y="0"/>
          <a:ext cx="0" cy="0"/>
          <a:chOff x="0" y="0"/>
          <a:chExt cx="0" cy="0"/>
        </a:xfrm>
      </p:grpSpPr>
      <p:sp>
        <p:nvSpPr>
          <p:cNvPr id="2135" name="Google Shape;2135;gf7e3947c3d_0_10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6" name="Google Shape;2136;gf7e3947c3d_0_10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3" name="Google Shape;21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p:cNvGrpSpPr/>
        <p:nvPr/>
      </p:nvGrpSpPr>
      <p:grpSpPr>
        <a:xfrm>
          <a:off x="0" y="0"/>
          <a:ext cx="0" cy="0"/>
          <a:chOff x="0" y="0"/>
          <a:chExt cx="0" cy="0"/>
        </a:xfrm>
      </p:grpSpPr>
      <p:sp>
        <p:nvSpPr>
          <p:cNvPr id="2148" name="Google Shape;2148;gf341cad18c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9" name="Google Shape;2149;gf341cad18c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2"/>
        <p:cNvGrpSpPr/>
        <p:nvPr/>
      </p:nvGrpSpPr>
      <p:grpSpPr>
        <a:xfrm>
          <a:off x="0" y="0"/>
          <a:ext cx="0" cy="0"/>
          <a:chOff x="0" y="0"/>
          <a:chExt cx="0" cy="0"/>
        </a:xfrm>
      </p:grpSpPr>
      <p:sp>
        <p:nvSpPr>
          <p:cNvPr id="2153" name="Google Shape;21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4" name="Google Shape;215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f341cad18c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0" name="Google Shape;2160;gf341cad18c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6" name="Google Shape;21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0" name="Google Shape;20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0"/>
        <p:cNvGrpSpPr/>
        <p:nvPr/>
      </p:nvGrpSpPr>
      <p:grpSpPr>
        <a:xfrm>
          <a:off x="0" y="0"/>
          <a:ext cx="0" cy="0"/>
          <a:chOff x="0" y="0"/>
          <a:chExt cx="0" cy="0"/>
        </a:xfrm>
      </p:grpSpPr>
      <p:sp>
        <p:nvSpPr>
          <p:cNvPr id="2171" name="Google Shape;217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2" name="Google Shape;217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5"/>
        <p:cNvGrpSpPr/>
        <p:nvPr/>
      </p:nvGrpSpPr>
      <p:grpSpPr>
        <a:xfrm>
          <a:off x="0" y="0"/>
          <a:ext cx="0" cy="0"/>
          <a:chOff x="0" y="0"/>
          <a:chExt cx="0" cy="0"/>
        </a:xfrm>
      </p:grpSpPr>
      <p:sp>
        <p:nvSpPr>
          <p:cNvPr id="2176" name="Google Shape;2176;gf8bf0eaf5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7" name="Google Shape;2177;gf8bf0eaf55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4"/>
        <p:cNvGrpSpPr/>
        <p:nvPr/>
      </p:nvGrpSpPr>
      <p:grpSpPr>
        <a:xfrm>
          <a:off x="0" y="0"/>
          <a:ext cx="0" cy="0"/>
          <a:chOff x="0" y="0"/>
          <a:chExt cx="0" cy="0"/>
        </a:xfrm>
      </p:grpSpPr>
      <p:sp>
        <p:nvSpPr>
          <p:cNvPr id="2015" name="Google Shape;2015;gf341cad18c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6" name="Google Shape;2016;gf341cad18c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0" name="Google Shape;204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f341cad18c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7" name="Google Shape;2047;gf341cad18c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gf341cad18c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0" name="Google Shape;2060;gf341cad18c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1"/>
        <p:cNvGrpSpPr/>
        <p:nvPr/>
      </p:nvGrpSpPr>
      <p:grpSpPr>
        <a:xfrm>
          <a:off x="0" y="0"/>
          <a:ext cx="0" cy="0"/>
          <a:chOff x="0" y="0"/>
          <a:chExt cx="0" cy="0"/>
        </a:xfrm>
      </p:grpSpPr>
      <p:sp>
        <p:nvSpPr>
          <p:cNvPr id="2072" name="Google Shape;2072;gf89b4ba6a1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3" name="Google Shape;2073;gf89b4ba6a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6"/>
        <p:cNvGrpSpPr/>
        <p:nvPr/>
      </p:nvGrpSpPr>
      <p:grpSpPr>
        <a:xfrm>
          <a:off x="0" y="0"/>
          <a:ext cx="0" cy="0"/>
          <a:chOff x="0" y="0"/>
          <a:chExt cx="0" cy="0"/>
        </a:xfrm>
      </p:grpSpPr>
      <p:sp>
        <p:nvSpPr>
          <p:cNvPr id="2077" name="Google Shape;2077;gf7e3947c3d_0_70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8" name="Google Shape;2078;gf7e3947c3d_0_7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gf7e3947c3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7" name="Google Shape;2087;gf7e3947c3d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ndard Title 4">
  <p:cSld name="Standard Title 4">
    <p:bg>
      <p:bgPr>
        <a:solidFill>
          <a:schemeClr val="accent2"/>
        </a:solidFill>
        <a:effectLst/>
      </p:bgPr>
    </p:bg>
    <p:spTree>
      <p:nvGrpSpPr>
        <p:cNvPr id="1" name="Shape 10"/>
        <p:cNvGrpSpPr/>
        <p:nvPr/>
      </p:nvGrpSpPr>
      <p:grpSpPr>
        <a:xfrm>
          <a:off x="0" y="0"/>
          <a:ext cx="0" cy="0"/>
          <a:chOff x="0" y="0"/>
          <a:chExt cx="0" cy="0"/>
        </a:xfrm>
      </p:grpSpPr>
      <p:grpSp>
        <p:nvGrpSpPr>
          <p:cNvPr id="11" name="Google Shape;11;p26"/>
          <p:cNvGrpSpPr/>
          <p:nvPr/>
        </p:nvGrpSpPr>
        <p:grpSpPr>
          <a:xfrm>
            <a:off x="0" y="330"/>
            <a:ext cx="12192000" cy="4198606"/>
            <a:chOff x="-1" y="395"/>
            <a:chExt cx="14630400" cy="5038327"/>
          </a:xfrm>
        </p:grpSpPr>
        <p:sp>
          <p:nvSpPr>
            <p:cNvPr id="12" name="Google Shape;12;p26"/>
            <p:cNvSpPr/>
            <p:nvPr/>
          </p:nvSpPr>
          <p:spPr>
            <a:xfrm>
              <a:off x="-1" y="4889427"/>
              <a:ext cx="14630399" cy="149295"/>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 name="Google Shape;13;p26"/>
            <p:cNvSpPr/>
            <p:nvPr/>
          </p:nvSpPr>
          <p:spPr>
            <a:xfrm>
              <a:off x="-1" y="4698530"/>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 name="Google Shape;14;p26"/>
            <p:cNvSpPr/>
            <p:nvPr/>
          </p:nvSpPr>
          <p:spPr>
            <a:xfrm>
              <a:off x="-1" y="4504136"/>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 name="Google Shape;15;p26"/>
            <p:cNvSpPr/>
            <p:nvPr/>
          </p:nvSpPr>
          <p:spPr>
            <a:xfrm>
              <a:off x="-1" y="4313627"/>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 name="Google Shape;16;p26"/>
            <p:cNvSpPr/>
            <p:nvPr/>
          </p:nvSpPr>
          <p:spPr>
            <a:xfrm>
              <a:off x="-1" y="4119233"/>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 name="Google Shape;17;p26"/>
            <p:cNvSpPr/>
            <p:nvPr/>
          </p:nvSpPr>
          <p:spPr>
            <a:xfrm>
              <a:off x="-1" y="3920949"/>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 name="Google Shape;18;p26"/>
            <p:cNvSpPr/>
            <p:nvPr/>
          </p:nvSpPr>
          <p:spPr>
            <a:xfrm>
              <a:off x="-1" y="3720723"/>
              <a:ext cx="14630399" cy="39811"/>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 name="Google Shape;19;p26"/>
            <p:cNvSpPr/>
            <p:nvPr/>
          </p:nvSpPr>
          <p:spPr>
            <a:xfrm rot="10800000">
              <a:off x="0" y="2442535"/>
              <a:ext cx="14630399" cy="149295"/>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 name="Google Shape;20;p26"/>
            <p:cNvSpPr/>
            <p:nvPr/>
          </p:nvSpPr>
          <p:spPr>
            <a:xfrm rot="10800000">
              <a:off x="0" y="2653493"/>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 name="Google Shape;21;p26"/>
            <p:cNvSpPr/>
            <p:nvPr/>
          </p:nvSpPr>
          <p:spPr>
            <a:xfrm rot="10800000">
              <a:off x="0" y="2863439"/>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 name="Google Shape;22;p26"/>
            <p:cNvSpPr/>
            <p:nvPr/>
          </p:nvSpPr>
          <p:spPr>
            <a:xfrm rot="10800000">
              <a:off x="0" y="3073386"/>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 name="Google Shape;23;p26"/>
            <p:cNvSpPr/>
            <p:nvPr/>
          </p:nvSpPr>
          <p:spPr>
            <a:xfrm rot="10800000">
              <a:off x="0" y="3287220"/>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 name="Google Shape;24;p26"/>
            <p:cNvSpPr/>
            <p:nvPr/>
          </p:nvSpPr>
          <p:spPr>
            <a:xfrm rot="10800000">
              <a:off x="0" y="3503000"/>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 name="Google Shape;25;p26"/>
            <p:cNvSpPr/>
            <p:nvPr/>
          </p:nvSpPr>
          <p:spPr>
            <a:xfrm>
              <a:off x="-1" y="2253505"/>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 name="Google Shape;26;p26"/>
            <p:cNvSpPr/>
            <p:nvPr/>
          </p:nvSpPr>
          <p:spPr>
            <a:xfrm>
              <a:off x="-1" y="2059109"/>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 name="Google Shape;27;p26"/>
            <p:cNvSpPr/>
            <p:nvPr/>
          </p:nvSpPr>
          <p:spPr>
            <a:xfrm>
              <a:off x="-1" y="1868602"/>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 name="Google Shape;28;p26"/>
            <p:cNvSpPr/>
            <p:nvPr/>
          </p:nvSpPr>
          <p:spPr>
            <a:xfrm>
              <a:off x="-1" y="1674207"/>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9" name="Google Shape;29;p26"/>
            <p:cNvSpPr/>
            <p:nvPr/>
          </p:nvSpPr>
          <p:spPr>
            <a:xfrm>
              <a:off x="-1" y="1475923"/>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0" name="Google Shape;30;p26"/>
            <p:cNvSpPr/>
            <p:nvPr/>
          </p:nvSpPr>
          <p:spPr>
            <a:xfrm>
              <a:off x="-1" y="1275696"/>
              <a:ext cx="14630399" cy="39811"/>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1" name="Google Shape;31;p26"/>
            <p:cNvSpPr/>
            <p:nvPr/>
          </p:nvSpPr>
          <p:spPr>
            <a:xfrm rot="10800000">
              <a:off x="0" y="395"/>
              <a:ext cx="14630399" cy="149295"/>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3"/>
                </a:solidFill>
                <a:latin typeface="Arial"/>
                <a:ea typeface="Arial"/>
                <a:cs typeface="Arial"/>
                <a:sym typeface="Arial"/>
              </a:endParaRPr>
            </a:p>
          </p:txBody>
        </p:sp>
        <p:sp>
          <p:nvSpPr>
            <p:cNvPr id="32" name="Google Shape;32;p26"/>
            <p:cNvSpPr/>
            <p:nvPr/>
          </p:nvSpPr>
          <p:spPr>
            <a:xfrm rot="10800000">
              <a:off x="0" y="211353"/>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3" name="Google Shape;33;p26"/>
            <p:cNvSpPr/>
            <p:nvPr/>
          </p:nvSpPr>
          <p:spPr>
            <a:xfrm rot="10800000">
              <a:off x="0" y="421300"/>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4" name="Google Shape;34;p26"/>
            <p:cNvSpPr/>
            <p:nvPr/>
          </p:nvSpPr>
          <p:spPr>
            <a:xfrm rot="10800000">
              <a:off x="0" y="631246"/>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5" name="Google Shape;35;p26"/>
            <p:cNvSpPr/>
            <p:nvPr/>
          </p:nvSpPr>
          <p:spPr>
            <a:xfrm rot="10800000">
              <a:off x="0" y="845082"/>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6" name="Google Shape;36;p26"/>
            <p:cNvSpPr/>
            <p:nvPr/>
          </p:nvSpPr>
          <p:spPr>
            <a:xfrm rot="10800000">
              <a:off x="0" y="1060860"/>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37" name="Google Shape;37;p26"/>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sp>
        <p:nvSpPr>
          <p:cNvPr id="38" name="Google Shape;38;p26"/>
          <p:cNvSpPr/>
          <p:nvPr/>
        </p:nvSpPr>
        <p:spPr>
          <a:xfrm>
            <a:off x="0" y="6204000"/>
            <a:ext cx="1158000" cy="6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9" name="Google Shape;39;p26"/>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accent3"/>
              </a:buClr>
              <a:buSzPts val="3200"/>
              <a:buFont typeface="DM Sans"/>
              <a:buNone/>
              <a:defRPr sz="3200" b="1" i="0">
                <a:solidFill>
                  <a:schemeClr val="accent3"/>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6"/>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accent3"/>
              </a:buClr>
              <a:buSzPts val="4000"/>
              <a:buFont typeface="DM Sans Medium"/>
              <a:buNone/>
              <a:defRPr sz="4000" b="1" i="0" strike="noStrike">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6"/>
          <p:cNvSpPr txBox="1">
            <a:spLocks noGrp="1"/>
          </p:cNvSpPr>
          <p:nvPr>
            <p:ph type="body" idx="3"/>
          </p:nvPr>
        </p:nvSpPr>
        <p:spPr>
          <a:xfrm>
            <a:off x="6010011" y="5902549"/>
            <a:ext cx="3895989"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accent3"/>
              </a:buClr>
              <a:buSzPts val="1667"/>
              <a:buFont typeface="DM Sans Medium"/>
              <a:buNone/>
              <a:defRPr sz="1667" b="0" i="0">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6"/>
          <p:cNvSpPr txBox="1">
            <a:spLocks noGrp="1"/>
          </p:cNvSpPr>
          <p:nvPr>
            <p:ph type="body" idx="4"/>
          </p:nvPr>
        </p:nvSpPr>
        <p:spPr>
          <a:xfrm>
            <a:off x="10097332" y="5660657"/>
            <a:ext cx="1853711"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accent3"/>
              </a:buClr>
              <a:buSzPts val="1200"/>
              <a:buNone/>
              <a:defRPr sz="1200">
                <a:solidFill>
                  <a:schemeClr val="accent3"/>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 name="Google Shape;43;p26"/>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44" name="Google Shape;44;p26"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Text Large Arrow 2">
  <p:cSld name="1_Title Text Large Arrow 2">
    <p:spTree>
      <p:nvGrpSpPr>
        <p:cNvPr id="1" name="Shape 141"/>
        <p:cNvGrpSpPr/>
        <p:nvPr/>
      </p:nvGrpSpPr>
      <p:grpSpPr>
        <a:xfrm>
          <a:off x="0" y="0"/>
          <a:ext cx="0" cy="0"/>
          <a:chOff x="0" y="0"/>
          <a:chExt cx="0" cy="0"/>
        </a:xfrm>
      </p:grpSpPr>
      <p:sp>
        <p:nvSpPr>
          <p:cNvPr id="142" name="Google Shape;142;p38"/>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CCC73"/>
              </a:buClr>
              <a:buSzPts val="3600"/>
              <a:buFont typeface="DM Sans Medium"/>
              <a:buNone/>
              <a:defRPr sz="3600">
                <a:solidFill>
                  <a:srgbClr val="0CCC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8"/>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4" name="Google Shape;144;p38"/>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145" name="Google Shape;145;p38"/>
          <p:cNvGrpSpPr/>
          <p:nvPr/>
        </p:nvGrpSpPr>
        <p:grpSpPr>
          <a:xfrm rot="10800000">
            <a:off x="9578507" y="1351880"/>
            <a:ext cx="2061232" cy="3419063"/>
            <a:chOff x="5962307" y="432768"/>
            <a:chExt cx="1057621" cy="1754327"/>
          </a:xfrm>
        </p:grpSpPr>
        <p:sp>
          <p:nvSpPr>
            <p:cNvPr id="146" name="Google Shape;146;p38"/>
            <p:cNvSpPr/>
            <p:nvPr/>
          </p:nvSpPr>
          <p:spPr>
            <a:xfrm rot="8100000">
              <a:off x="5871258" y="1536756"/>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47" name="Google Shape;147;p38"/>
            <p:cNvSpPr/>
            <p:nvPr/>
          </p:nvSpPr>
          <p:spPr>
            <a:xfrm rot="-8100000">
              <a:off x="5880397" y="830911"/>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48" name="Google Shape;148;p38"/>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wo Columns Icon">
  <p:cSld name="Two Columns Icon">
    <p:spTree>
      <p:nvGrpSpPr>
        <p:cNvPr id="1" name="Shape 1326"/>
        <p:cNvGrpSpPr/>
        <p:nvPr/>
      </p:nvGrpSpPr>
      <p:grpSpPr>
        <a:xfrm>
          <a:off x="0" y="0"/>
          <a:ext cx="0" cy="0"/>
          <a:chOff x="0" y="0"/>
          <a:chExt cx="0" cy="0"/>
        </a:xfrm>
      </p:grpSpPr>
      <p:sp>
        <p:nvSpPr>
          <p:cNvPr id="1327" name="Google Shape;1327;gf7e3947c3d_0_9404"/>
          <p:cNvSpPr txBox="1">
            <a:spLocks noGrp="1"/>
          </p:cNvSpPr>
          <p:nvPr>
            <p:ph type="title"/>
          </p:nvPr>
        </p:nvSpPr>
        <p:spPr>
          <a:xfrm>
            <a:off x="444500" y="121080"/>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8" name="Google Shape;1328;gf7e3947c3d_0_940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29" name="Google Shape;1329;gf7e3947c3d_0_9404"/>
          <p:cNvCxnSpPr/>
          <p:nvPr/>
        </p:nvCxnSpPr>
        <p:spPr>
          <a:xfrm>
            <a:off x="445975" y="857865"/>
            <a:ext cx="11231700" cy="0"/>
          </a:xfrm>
          <a:prstGeom prst="straightConnector1">
            <a:avLst/>
          </a:prstGeom>
          <a:noFill/>
          <a:ln w="9525" cap="flat" cmpd="sng">
            <a:solidFill>
              <a:srgbClr val="BCBEC0"/>
            </a:solidFill>
            <a:prstDash val="solid"/>
            <a:round/>
            <a:headEnd type="none" w="sm" len="sm"/>
            <a:tailEnd type="none" w="sm" len="sm"/>
          </a:ln>
        </p:spPr>
      </p:cxnSp>
      <p:sp>
        <p:nvSpPr>
          <p:cNvPr id="1330" name="Google Shape;1330;gf7e3947c3d_0_9404"/>
          <p:cNvSpPr>
            <a:spLocks noGrp="1"/>
          </p:cNvSpPr>
          <p:nvPr>
            <p:ph type="pic" idx="2"/>
          </p:nvPr>
        </p:nvSpPr>
        <p:spPr>
          <a:xfrm>
            <a:off x="444500" y="1311560"/>
            <a:ext cx="1440600" cy="1440600"/>
          </a:xfrm>
          <a:prstGeom prst="rect">
            <a:avLst/>
          </a:prstGeom>
          <a:noFill/>
          <a:ln>
            <a:noFill/>
          </a:ln>
        </p:spPr>
      </p:sp>
      <p:sp>
        <p:nvSpPr>
          <p:cNvPr id="1331" name="Google Shape;1331;gf7e3947c3d_0_9404"/>
          <p:cNvSpPr txBox="1">
            <a:spLocks noGrp="1"/>
          </p:cNvSpPr>
          <p:nvPr>
            <p:ph type="body" idx="1"/>
          </p:nvPr>
        </p:nvSpPr>
        <p:spPr>
          <a:xfrm>
            <a:off x="2110154" y="1187939"/>
            <a:ext cx="9056700" cy="4740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3200"/>
              <a:buFont typeface="Arial"/>
              <a:buNone/>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Bullets Photo">
  <p:cSld name="Title Bullets Photo">
    <p:spTree>
      <p:nvGrpSpPr>
        <p:cNvPr id="1" name="Shape 1332"/>
        <p:cNvGrpSpPr/>
        <p:nvPr/>
      </p:nvGrpSpPr>
      <p:grpSpPr>
        <a:xfrm>
          <a:off x="0" y="0"/>
          <a:ext cx="0" cy="0"/>
          <a:chOff x="0" y="0"/>
          <a:chExt cx="0" cy="0"/>
        </a:xfrm>
      </p:grpSpPr>
      <p:sp>
        <p:nvSpPr>
          <p:cNvPr id="1333" name="Google Shape;1333;gf7e3947c3d_0_9410"/>
          <p:cNvSpPr txBox="1">
            <a:spLocks noGrp="1"/>
          </p:cNvSpPr>
          <p:nvPr>
            <p:ph type="title"/>
          </p:nvPr>
        </p:nvSpPr>
        <p:spPr>
          <a:xfrm>
            <a:off x="444500" y="95250"/>
            <a:ext cx="9918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4" name="Google Shape;1334;gf7e3947c3d_0_941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35" name="Google Shape;1335;gf7e3947c3d_0_9410"/>
          <p:cNvSpPr txBox="1">
            <a:spLocks noGrp="1"/>
          </p:cNvSpPr>
          <p:nvPr>
            <p:ph type="body" idx="1"/>
          </p:nvPr>
        </p:nvSpPr>
        <p:spPr>
          <a:xfrm>
            <a:off x="603249" y="1397000"/>
            <a:ext cx="5207100" cy="4530900"/>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500"/>
              </a:spcBef>
              <a:spcAft>
                <a:spcPts val="0"/>
              </a:spcAft>
              <a:buClr>
                <a:schemeClr val="dk1"/>
              </a:buClr>
              <a:buSzPts val="2800"/>
              <a:buChar char="•"/>
              <a:defRPr sz="2800"/>
            </a:lvl1pPr>
            <a:lvl2pPr marL="914400" lvl="1" indent="-381000" algn="l">
              <a:lnSpc>
                <a:spcPct val="110000"/>
              </a:lnSpc>
              <a:spcBef>
                <a:spcPts val="333"/>
              </a:spcBef>
              <a:spcAft>
                <a:spcPts val="0"/>
              </a:spcAft>
              <a:buClr>
                <a:schemeClr val="dk1"/>
              </a:buClr>
              <a:buSzPts val="2400"/>
              <a:buChar char="-"/>
              <a:defRPr sz="2400"/>
            </a:lvl2pPr>
            <a:lvl3pPr marL="1371600" lvl="2" indent="-355600" algn="l">
              <a:lnSpc>
                <a:spcPct val="110000"/>
              </a:lnSpc>
              <a:spcBef>
                <a:spcPts val="333"/>
              </a:spcBef>
              <a:spcAft>
                <a:spcPts val="0"/>
              </a:spcAft>
              <a:buClr>
                <a:schemeClr val="dk1"/>
              </a:buClr>
              <a:buSzPts val="2000"/>
              <a:buChar char="•"/>
              <a:defRPr sz="2000"/>
            </a:lvl3pPr>
            <a:lvl4pPr marL="1828800" lvl="3" indent="-342900" algn="l">
              <a:lnSpc>
                <a:spcPct val="110000"/>
              </a:lnSpc>
              <a:spcBef>
                <a:spcPts val="250"/>
              </a:spcBef>
              <a:spcAft>
                <a:spcPts val="0"/>
              </a:spcAft>
              <a:buClr>
                <a:schemeClr val="dk1"/>
              </a:buClr>
              <a:buSzPts val="1800"/>
              <a:buChar char="-"/>
              <a:defRPr sz="1800"/>
            </a:lvl4pPr>
            <a:lvl5pPr marL="2286000" lvl="4" indent="-330200" algn="l">
              <a:lnSpc>
                <a:spcPct val="110000"/>
              </a:lnSpc>
              <a:spcBef>
                <a:spcPts val="25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36" name="Google Shape;1336;gf7e3947c3d_0_9410"/>
          <p:cNvCxnSpPr/>
          <p:nvPr/>
        </p:nvCxnSpPr>
        <p:spPr>
          <a:xfrm>
            <a:off x="445975" y="844658"/>
            <a:ext cx="11231700" cy="0"/>
          </a:xfrm>
          <a:prstGeom prst="straightConnector1">
            <a:avLst/>
          </a:prstGeom>
          <a:noFill/>
          <a:ln w="9525" cap="flat" cmpd="sng">
            <a:solidFill>
              <a:srgbClr val="BCBEC0"/>
            </a:solidFill>
            <a:prstDash val="solid"/>
            <a:round/>
            <a:headEnd type="none" w="sm" len="sm"/>
            <a:tailEnd type="none" w="sm" len="sm"/>
          </a:ln>
        </p:spPr>
      </p:cxnSp>
      <p:sp>
        <p:nvSpPr>
          <p:cNvPr id="1337" name="Google Shape;1337;gf7e3947c3d_0_9410"/>
          <p:cNvSpPr>
            <a:spLocks noGrp="1"/>
          </p:cNvSpPr>
          <p:nvPr>
            <p:ph type="pic" idx="2"/>
          </p:nvPr>
        </p:nvSpPr>
        <p:spPr>
          <a:xfrm>
            <a:off x="6096000" y="1397001"/>
            <a:ext cx="5207100" cy="4530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38"/>
        <p:cNvGrpSpPr/>
        <p:nvPr/>
      </p:nvGrpSpPr>
      <p:grpSpPr>
        <a:xfrm>
          <a:off x="0" y="0"/>
          <a:ext cx="0" cy="0"/>
          <a:chOff x="0" y="0"/>
          <a:chExt cx="0" cy="0"/>
        </a:xfrm>
      </p:grpSpPr>
      <p:sp>
        <p:nvSpPr>
          <p:cNvPr id="1339" name="Google Shape;1339;gf7e3947c3d_0_9416"/>
          <p:cNvSpPr txBox="1">
            <a:spLocks noGrp="1"/>
          </p:cNvSpPr>
          <p:nvPr>
            <p:ph type="title"/>
          </p:nvPr>
        </p:nvSpPr>
        <p:spPr>
          <a:xfrm>
            <a:off x="444500" y="95251"/>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0" name="Google Shape;1340;gf7e3947c3d_0_941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41" name="Google Shape;1341;gf7e3947c3d_0_9416"/>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able Slide 2">
  <p:cSld name="Table Slide 2">
    <p:spTree>
      <p:nvGrpSpPr>
        <p:cNvPr id="1" name="Shape 1342"/>
        <p:cNvGrpSpPr/>
        <p:nvPr/>
      </p:nvGrpSpPr>
      <p:grpSpPr>
        <a:xfrm>
          <a:off x="0" y="0"/>
          <a:ext cx="0" cy="0"/>
          <a:chOff x="0" y="0"/>
          <a:chExt cx="0" cy="0"/>
        </a:xfrm>
      </p:grpSpPr>
      <p:sp>
        <p:nvSpPr>
          <p:cNvPr id="1343" name="Google Shape;1343;gf7e3947c3d_0_942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4" name="Google Shape;1344;gf7e3947c3d_0_942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45" name="Google Shape;1345;gf7e3947c3d_0_9420"/>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346" name="Google Shape;1346;gf7e3947c3d_0_9420"/>
          <p:cNvSpPr txBox="1">
            <a:spLocks noGrp="1"/>
          </p:cNvSpPr>
          <p:nvPr>
            <p:ph type="body" idx="1"/>
          </p:nvPr>
        </p:nvSpPr>
        <p:spPr>
          <a:xfrm>
            <a:off x="8867360" y="5432155"/>
            <a:ext cx="2435700" cy="495900"/>
          </a:xfrm>
          <a:prstGeom prst="rect">
            <a:avLst/>
          </a:prstGeom>
          <a:noFill/>
          <a:ln>
            <a:noFill/>
          </a:ln>
        </p:spPr>
        <p:txBody>
          <a:bodyPr spcFirstLastPara="1" wrap="square" lIns="0" tIns="45700" rIns="0" bIns="45700" anchor="b" anchorCtr="0">
            <a:noAutofit/>
          </a:bodyPr>
          <a:lstStyle>
            <a:lvl1pPr marL="457200" lvl="0" indent="-228600" algn="r">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47" name="Google Shape;1347;gf7e3947c3d_0_9420"/>
          <p:cNvCxnSpPr/>
          <p:nvPr/>
        </p:nvCxnSpPr>
        <p:spPr>
          <a:xfrm>
            <a:off x="480085" y="1671949"/>
            <a:ext cx="11231700" cy="0"/>
          </a:xfrm>
          <a:prstGeom prst="straightConnector1">
            <a:avLst/>
          </a:prstGeom>
          <a:noFill/>
          <a:ln w="9525" cap="flat" cmpd="sng">
            <a:solidFill>
              <a:srgbClr val="BCBEC0"/>
            </a:solidFill>
            <a:prstDash val="solid"/>
            <a:round/>
            <a:headEnd type="none" w="sm" len="sm"/>
            <a:tailEnd type="none" w="sm" len="sm"/>
          </a:ln>
        </p:spPr>
      </p:cxnSp>
      <p:sp>
        <p:nvSpPr>
          <p:cNvPr id="1348" name="Google Shape;1348;gf7e3947c3d_0_9420"/>
          <p:cNvSpPr txBox="1">
            <a:spLocks noGrp="1"/>
          </p:cNvSpPr>
          <p:nvPr>
            <p:ph type="subTitle" idx="2"/>
          </p:nvPr>
        </p:nvSpPr>
        <p:spPr>
          <a:xfrm>
            <a:off x="596485" y="959437"/>
            <a:ext cx="104391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000"/>
              <a:buNone/>
              <a:defRPr sz="2000">
                <a:solidFill>
                  <a:schemeClr val="dk1"/>
                </a:solidFill>
              </a:defRPr>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_Chart page">
  <p:cSld name="2_Chart page">
    <p:spTree>
      <p:nvGrpSpPr>
        <p:cNvPr id="1" name="Shape 1349"/>
        <p:cNvGrpSpPr/>
        <p:nvPr/>
      </p:nvGrpSpPr>
      <p:grpSpPr>
        <a:xfrm>
          <a:off x="0" y="0"/>
          <a:ext cx="0" cy="0"/>
          <a:chOff x="0" y="0"/>
          <a:chExt cx="0" cy="0"/>
        </a:xfrm>
      </p:grpSpPr>
      <p:sp>
        <p:nvSpPr>
          <p:cNvPr id="1350" name="Google Shape;1350;gf7e3947c3d_0_942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51" name="Google Shape;1351;gf7e3947c3d_0_9427"/>
          <p:cNvSpPr txBox="1">
            <a:spLocks noGrp="1"/>
          </p:cNvSpPr>
          <p:nvPr>
            <p:ph type="title"/>
          </p:nvPr>
        </p:nvSpPr>
        <p:spPr>
          <a:xfrm>
            <a:off x="603250" y="95250"/>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52" name="Google Shape;1352;gf7e3947c3d_0_9427"/>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353" name="Google Shape;1353;gf7e3947c3d_0_9427"/>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r">
              <a:lnSpc>
                <a:spcPct val="110000"/>
              </a:lnSpc>
              <a:spcBef>
                <a:spcPts val="500"/>
              </a:spcBef>
              <a:spcAft>
                <a:spcPts val="0"/>
              </a:spcAft>
              <a:buClr>
                <a:srgbClr val="BCBEC0"/>
              </a:buClr>
              <a:buSzPts val="1000"/>
              <a:buNone/>
              <a:defRPr sz="1000" b="0" i="0">
                <a:solidFill>
                  <a:srgbClr val="BCBEC0"/>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54" name="Google Shape;1354;gf7e3947c3d_0_9427"/>
          <p:cNvCxnSpPr/>
          <p:nvPr/>
        </p:nvCxnSpPr>
        <p:spPr>
          <a:xfrm>
            <a:off x="445975" y="1733043"/>
            <a:ext cx="11231700" cy="0"/>
          </a:xfrm>
          <a:prstGeom prst="straightConnector1">
            <a:avLst/>
          </a:prstGeom>
          <a:noFill/>
          <a:ln w="9525" cap="flat" cmpd="sng">
            <a:solidFill>
              <a:srgbClr val="BCBEC0"/>
            </a:solidFill>
            <a:prstDash val="solid"/>
            <a:round/>
            <a:headEnd type="none" w="sm" len="sm"/>
            <a:tailEnd type="none" w="sm" len="sm"/>
          </a:ln>
        </p:spPr>
      </p:cxnSp>
      <p:sp>
        <p:nvSpPr>
          <p:cNvPr id="1355" name="Google Shape;1355;gf7e3947c3d_0_9427"/>
          <p:cNvSpPr txBox="1">
            <a:spLocks noGrp="1"/>
          </p:cNvSpPr>
          <p:nvPr>
            <p:ph type="subTitle" idx="2"/>
          </p:nvPr>
        </p:nvSpPr>
        <p:spPr>
          <a:xfrm>
            <a:off x="596485" y="1012986"/>
            <a:ext cx="104391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167"/>
              <a:buNone/>
              <a:defRPr sz="1167"/>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ar chart page - Dual title | 1">
  <p:cSld name="Bar chart page - Dual title | 1">
    <p:spTree>
      <p:nvGrpSpPr>
        <p:cNvPr id="1" name="Shape 1356"/>
        <p:cNvGrpSpPr/>
        <p:nvPr/>
      </p:nvGrpSpPr>
      <p:grpSpPr>
        <a:xfrm>
          <a:off x="0" y="0"/>
          <a:ext cx="0" cy="0"/>
          <a:chOff x="0" y="0"/>
          <a:chExt cx="0" cy="0"/>
        </a:xfrm>
      </p:grpSpPr>
      <p:sp>
        <p:nvSpPr>
          <p:cNvPr id="1357" name="Google Shape;1357;gf7e3947c3d_0_943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58" name="Google Shape;1358;gf7e3947c3d_0_9434"/>
          <p:cNvSpPr txBox="1">
            <a:spLocks noGrp="1"/>
          </p:cNvSpPr>
          <p:nvPr>
            <p:ph type="title"/>
          </p:nvPr>
        </p:nvSpPr>
        <p:spPr>
          <a:xfrm>
            <a:off x="444500" y="95783"/>
            <a:ext cx="5049000" cy="7614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59" name="Google Shape;1359;gf7e3947c3d_0_9434"/>
          <p:cNvCxnSpPr/>
          <p:nvPr/>
        </p:nvCxnSpPr>
        <p:spPr>
          <a:xfrm>
            <a:off x="445975" y="849128"/>
            <a:ext cx="11231700" cy="0"/>
          </a:xfrm>
          <a:prstGeom prst="straightConnector1">
            <a:avLst/>
          </a:prstGeom>
          <a:noFill/>
          <a:ln w="9525" cap="flat" cmpd="sng">
            <a:solidFill>
              <a:srgbClr val="BCBEC0"/>
            </a:solidFill>
            <a:prstDash val="solid"/>
            <a:round/>
            <a:headEnd type="none" w="sm" len="sm"/>
            <a:tailEnd type="none" w="sm" len="sm"/>
          </a:ln>
        </p:spPr>
      </p:cxnSp>
      <p:sp>
        <p:nvSpPr>
          <p:cNvPr id="1360" name="Google Shape;1360;gf7e3947c3d_0_9434"/>
          <p:cNvSpPr txBox="1">
            <a:spLocks noGrp="1"/>
          </p:cNvSpPr>
          <p:nvPr>
            <p:ph type="body" idx="1"/>
          </p:nvPr>
        </p:nvSpPr>
        <p:spPr>
          <a:xfrm>
            <a:off x="1357973" y="607641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61" name="Google Shape;1361;gf7e3947c3d_0_9434"/>
          <p:cNvCxnSpPr/>
          <p:nvPr/>
        </p:nvCxnSpPr>
        <p:spPr>
          <a:xfrm>
            <a:off x="445975" y="1724920"/>
            <a:ext cx="11231700" cy="0"/>
          </a:xfrm>
          <a:prstGeom prst="straightConnector1">
            <a:avLst/>
          </a:prstGeom>
          <a:noFill/>
          <a:ln w="9525" cap="flat" cmpd="sng">
            <a:solidFill>
              <a:srgbClr val="BCBEC0"/>
            </a:solidFill>
            <a:prstDash val="solid"/>
            <a:round/>
            <a:headEnd type="none" w="sm" len="sm"/>
            <a:tailEnd type="none" w="sm" len="sm"/>
          </a:ln>
        </p:spPr>
      </p:cxnSp>
      <p:sp>
        <p:nvSpPr>
          <p:cNvPr id="1362" name="Google Shape;1362;gf7e3947c3d_0_9434"/>
          <p:cNvSpPr txBox="1">
            <a:spLocks noGrp="1"/>
          </p:cNvSpPr>
          <p:nvPr>
            <p:ph type="subTitle" idx="2"/>
          </p:nvPr>
        </p:nvSpPr>
        <p:spPr>
          <a:xfrm>
            <a:off x="444500" y="918894"/>
            <a:ext cx="50490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800"/>
              <a:buNone/>
              <a:defRPr sz="1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63" name="Google Shape;1363;gf7e3947c3d_0_9434"/>
          <p:cNvSpPr txBox="1">
            <a:spLocks noGrp="1"/>
          </p:cNvSpPr>
          <p:nvPr>
            <p:ph type="body" idx="3"/>
          </p:nvPr>
        </p:nvSpPr>
        <p:spPr>
          <a:xfrm>
            <a:off x="6200662" y="94950"/>
            <a:ext cx="5102400" cy="7623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5C5F61"/>
              </a:buClr>
              <a:buSzPts val="2500"/>
              <a:buFont typeface="DM Sans"/>
              <a:buNone/>
              <a:defRPr sz="2500"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4" name="Google Shape;1364;gf7e3947c3d_0_9434"/>
          <p:cNvSpPr txBox="1">
            <a:spLocks noGrp="1"/>
          </p:cNvSpPr>
          <p:nvPr>
            <p:ph type="body" idx="4"/>
          </p:nvPr>
        </p:nvSpPr>
        <p:spPr>
          <a:xfrm>
            <a:off x="6149258" y="607641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5" name="Google Shape;1365;gf7e3947c3d_0_9434"/>
          <p:cNvSpPr txBox="1"/>
          <p:nvPr/>
        </p:nvSpPr>
        <p:spPr>
          <a:xfrm>
            <a:off x="6200662" y="917428"/>
            <a:ext cx="5049000" cy="593700"/>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Chart explainer text here. </a:t>
            </a:r>
            <a:r>
              <a:rPr lang="en-US" sz="1167" b="0" i="0" u="none" strike="noStrike" cap="none">
                <a:solidFill>
                  <a:schemeClr val="dk1"/>
                </a:solidFill>
                <a:latin typeface="DM Sans Medium"/>
                <a:ea typeface="DM Sans Medium"/>
                <a:cs typeface="DM Sans Medium"/>
                <a:sym typeface="DM Sans Medium"/>
              </a:rPr>
              <a:t>Lorem ipsum dolor sit amet, consectetur adipiscing elit, sed do eiusmod tempor incididunt ut labore et dolore magna aliqua. Ut enim ad minim veniam, quis nostrud. </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1_Chart page">
  <p:cSld name="1_Chart page">
    <p:spTree>
      <p:nvGrpSpPr>
        <p:cNvPr id="1" name="Shape 1366"/>
        <p:cNvGrpSpPr/>
        <p:nvPr/>
      </p:nvGrpSpPr>
      <p:grpSpPr>
        <a:xfrm>
          <a:off x="0" y="0"/>
          <a:ext cx="0" cy="0"/>
          <a:chOff x="0" y="0"/>
          <a:chExt cx="0" cy="0"/>
        </a:xfrm>
      </p:grpSpPr>
      <p:sp>
        <p:nvSpPr>
          <p:cNvPr id="1367" name="Google Shape;1367;gf7e3947c3d_0_944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8" name="Google Shape;1368;gf7e3947c3d_0_944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69" name="Google Shape;1369;gf7e3947c3d_0_9444"/>
          <p:cNvCxnSpPr/>
          <p:nvPr/>
        </p:nvCxnSpPr>
        <p:spPr>
          <a:xfrm>
            <a:off x="445975" y="871042"/>
            <a:ext cx="11231700" cy="0"/>
          </a:xfrm>
          <a:prstGeom prst="straightConnector1">
            <a:avLst/>
          </a:prstGeom>
          <a:noFill/>
          <a:ln w="9525" cap="flat" cmpd="sng">
            <a:solidFill>
              <a:srgbClr val="BCBEC0"/>
            </a:solidFill>
            <a:prstDash val="solid"/>
            <a:round/>
            <a:headEnd type="none" w="sm" len="sm"/>
            <a:tailEnd type="none" w="sm" len="sm"/>
          </a:ln>
        </p:spPr>
      </p:cxnSp>
      <p:sp>
        <p:nvSpPr>
          <p:cNvPr id="1370" name="Google Shape;1370;gf7e3947c3d_0_9444"/>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167"/>
              <a:buNone/>
              <a:defRPr sz="1167">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71" name="Google Shape;1371;gf7e3947c3d_0_9444"/>
          <p:cNvCxnSpPr/>
          <p:nvPr/>
        </p:nvCxnSpPr>
        <p:spPr>
          <a:xfrm>
            <a:off x="444500" y="1750751"/>
            <a:ext cx="11231700" cy="0"/>
          </a:xfrm>
          <a:prstGeom prst="straightConnector1">
            <a:avLst/>
          </a:prstGeom>
          <a:noFill/>
          <a:ln w="9525" cap="flat" cmpd="sng">
            <a:solidFill>
              <a:srgbClr val="BCBEC0"/>
            </a:solidFill>
            <a:prstDash val="solid"/>
            <a:round/>
            <a:headEnd type="none" w="sm" len="sm"/>
            <a:tailEnd type="none" w="sm" len="sm"/>
          </a:ln>
        </p:spPr>
      </p:cxnSp>
      <p:sp>
        <p:nvSpPr>
          <p:cNvPr id="1372" name="Google Shape;1372;gf7e3947c3d_0_9444"/>
          <p:cNvSpPr txBox="1">
            <a:spLocks noGrp="1"/>
          </p:cNvSpPr>
          <p:nvPr>
            <p:ph type="subTitle" idx="2"/>
          </p:nvPr>
        </p:nvSpPr>
        <p:spPr>
          <a:xfrm>
            <a:off x="596485" y="1026777"/>
            <a:ext cx="107064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800"/>
              <a:buNone/>
              <a:defRPr sz="2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Bio Page">
  <p:cSld name="Bio Page">
    <p:spTree>
      <p:nvGrpSpPr>
        <p:cNvPr id="1" name="Shape 1373"/>
        <p:cNvGrpSpPr/>
        <p:nvPr/>
      </p:nvGrpSpPr>
      <p:grpSpPr>
        <a:xfrm>
          <a:off x="0" y="0"/>
          <a:ext cx="0" cy="0"/>
          <a:chOff x="0" y="0"/>
          <a:chExt cx="0" cy="0"/>
        </a:xfrm>
      </p:grpSpPr>
      <p:sp>
        <p:nvSpPr>
          <p:cNvPr id="1374" name="Google Shape;1374;gf7e3947c3d_0_9451"/>
          <p:cNvSpPr>
            <a:spLocks noGrp="1"/>
          </p:cNvSpPr>
          <p:nvPr>
            <p:ph type="pic" idx="2"/>
          </p:nvPr>
        </p:nvSpPr>
        <p:spPr>
          <a:xfrm>
            <a:off x="6096000" y="0"/>
            <a:ext cx="6096000" cy="6858000"/>
          </a:xfrm>
          <a:prstGeom prst="rect">
            <a:avLst/>
          </a:prstGeom>
          <a:noFill/>
          <a:ln>
            <a:noFill/>
          </a:ln>
        </p:spPr>
      </p:sp>
      <p:sp>
        <p:nvSpPr>
          <p:cNvPr id="1375" name="Google Shape;1375;gf7e3947c3d_0_9451"/>
          <p:cNvSpPr txBox="1">
            <a:spLocks noGrp="1"/>
          </p:cNvSpPr>
          <p:nvPr>
            <p:ph type="title"/>
          </p:nvPr>
        </p:nvSpPr>
        <p:spPr>
          <a:xfrm>
            <a:off x="1614716" y="1215572"/>
            <a:ext cx="4027800" cy="17379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333"/>
              <a:buFont typeface="Arial"/>
              <a:buNone/>
              <a:defRPr sz="3333"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6" name="Google Shape;1376;gf7e3947c3d_0_9451"/>
          <p:cNvSpPr txBox="1">
            <a:spLocks noGrp="1"/>
          </p:cNvSpPr>
          <p:nvPr>
            <p:ph type="body" idx="1"/>
          </p:nvPr>
        </p:nvSpPr>
        <p:spPr>
          <a:xfrm>
            <a:off x="956353" y="4014110"/>
            <a:ext cx="4686000" cy="20922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1500"/>
              <a:buNone/>
              <a:defRPr sz="1500"/>
            </a:lvl2pPr>
            <a:lvl3pPr marL="1371600" lvl="2" indent="-228600" algn="l">
              <a:lnSpc>
                <a:spcPct val="110000"/>
              </a:lnSpc>
              <a:spcBef>
                <a:spcPts val="333"/>
              </a:spcBef>
              <a:spcAft>
                <a:spcPts val="0"/>
              </a:spcAft>
              <a:buClr>
                <a:schemeClr val="dk1"/>
              </a:buClr>
              <a:buSzPts val="1500"/>
              <a:buNone/>
              <a:defRPr sz="1500"/>
            </a:lvl3pPr>
            <a:lvl4pPr marL="1828800" lvl="3" indent="-228600" algn="l">
              <a:lnSpc>
                <a:spcPct val="110000"/>
              </a:lnSpc>
              <a:spcBef>
                <a:spcPts val="250"/>
              </a:spcBef>
              <a:spcAft>
                <a:spcPts val="0"/>
              </a:spcAft>
              <a:buClr>
                <a:schemeClr val="dk1"/>
              </a:buClr>
              <a:buSzPts val="1500"/>
              <a:buNone/>
              <a:defRPr sz="1500"/>
            </a:lvl4pPr>
            <a:lvl5pPr marL="2286000" lvl="4" indent="-228600" algn="l">
              <a:lnSpc>
                <a:spcPct val="110000"/>
              </a:lnSpc>
              <a:spcBef>
                <a:spcPts val="250"/>
              </a:spcBef>
              <a:spcAft>
                <a:spcPts val="0"/>
              </a:spcAft>
              <a:buClr>
                <a:schemeClr val="dk1"/>
              </a:buClr>
              <a:buSzPts val="1500"/>
              <a:buNone/>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77" name="Google Shape;1377;gf7e3947c3d_0_9451"/>
          <p:cNvPicPr preferRelativeResize="0"/>
          <p:nvPr/>
        </p:nvPicPr>
        <p:blipFill rotWithShape="1">
          <a:blip r:embed="rId2">
            <a:alphaModFix/>
          </a:blip>
          <a:srcRect/>
          <a:stretch/>
        </p:blipFill>
        <p:spPr>
          <a:xfrm>
            <a:off x="1101493" y="2485572"/>
            <a:ext cx="385472" cy="392528"/>
          </a:xfrm>
          <a:prstGeom prst="rect">
            <a:avLst/>
          </a:prstGeom>
          <a:noFill/>
          <a:ln>
            <a:noFill/>
          </a:ln>
        </p:spPr>
      </p:pic>
      <p:cxnSp>
        <p:nvCxnSpPr>
          <p:cNvPr id="1378" name="Google Shape;1378;gf7e3947c3d_0_9451"/>
          <p:cNvCxnSpPr/>
          <p:nvPr/>
        </p:nvCxnSpPr>
        <p:spPr>
          <a:xfrm>
            <a:off x="956353" y="3156858"/>
            <a:ext cx="4613400" cy="0"/>
          </a:xfrm>
          <a:prstGeom prst="straightConnector1">
            <a:avLst/>
          </a:prstGeom>
          <a:noFill/>
          <a:ln w="9525" cap="flat" cmpd="sng">
            <a:solidFill>
              <a:srgbClr val="808285"/>
            </a:solidFill>
            <a:prstDash val="solid"/>
            <a:round/>
            <a:headEnd type="none" w="sm" len="sm"/>
            <a:tailEnd type="none" w="sm" len="sm"/>
          </a:ln>
        </p:spPr>
      </p:cxnSp>
      <p:cxnSp>
        <p:nvCxnSpPr>
          <p:cNvPr id="1379" name="Google Shape;1379;gf7e3947c3d_0_9451"/>
          <p:cNvCxnSpPr/>
          <p:nvPr/>
        </p:nvCxnSpPr>
        <p:spPr>
          <a:xfrm>
            <a:off x="956353" y="3864429"/>
            <a:ext cx="4613400" cy="0"/>
          </a:xfrm>
          <a:prstGeom prst="straightConnector1">
            <a:avLst/>
          </a:prstGeom>
          <a:noFill/>
          <a:ln w="9525" cap="flat" cmpd="sng">
            <a:solidFill>
              <a:srgbClr val="808285"/>
            </a:solidFill>
            <a:prstDash val="solid"/>
            <a:round/>
            <a:headEnd type="none" w="sm" len="sm"/>
            <a:tailEnd type="none" w="sm" len="sm"/>
          </a:ln>
        </p:spPr>
      </p:cxnSp>
      <p:sp>
        <p:nvSpPr>
          <p:cNvPr id="1380" name="Google Shape;1380;gf7e3947c3d_0_9451"/>
          <p:cNvSpPr txBox="1">
            <a:spLocks noGrp="1"/>
          </p:cNvSpPr>
          <p:nvPr>
            <p:ph type="body" idx="3"/>
          </p:nvPr>
        </p:nvSpPr>
        <p:spPr>
          <a:xfrm>
            <a:off x="956353" y="3156858"/>
            <a:ext cx="4686000" cy="6879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808285"/>
              </a:buClr>
              <a:buSzPts val="2000"/>
              <a:buNone/>
              <a:defRPr sz="2000">
                <a:solidFill>
                  <a:srgbClr val="808285"/>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1" name="Google Shape;1381;gf7e3947c3d_0_945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tats Page 2">
  <p:cSld name="Stats Page 2">
    <p:spTree>
      <p:nvGrpSpPr>
        <p:cNvPr id="1" name="Shape 1382"/>
        <p:cNvGrpSpPr/>
        <p:nvPr/>
      </p:nvGrpSpPr>
      <p:grpSpPr>
        <a:xfrm>
          <a:off x="0" y="0"/>
          <a:ext cx="0" cy="0"/>
          <a:chOff x="0" y="0"/>
          <a:chExt cx="0" cy="0"/>
        </a:xfrm>
      </p:grpSpPr>
      <p:sp>
        <p:nvSpPr>
          <p:cNvPr id="1383" name="Google Shape;1383;gf7e3947c3d_0_946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84" name="Google Shape;1384;gf7e3947c3d_0_9460"/>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385" name="Google Shape;1385;gf7e3947c3d_0_9460"/>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6" name="Google Shape;1386;gf7e3947c3d_0_9460"/>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7" name="Google Shape;1387;gf7e3947c3d_0_9460"/>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8" name="Google Shape;1388;gf7e3947c3d_0_9460"/>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9" name="Google Shape;1389;gf7e3947c3d_0_9460"/>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0" name="Google Shape;1390;gf7e3947c3d_0_9460"/>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1" name="Google Shape;1391;gf7e3947c3d_0_9460"/>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2" name="Google Shape;1392;gf7e3947c3d_0_9460"/>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3" name="Google Shape;1393;gf7e3947c3d_0_9460"/>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4" name="Google Shape;1394;gf7e3947c3d_0_9460"/>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tats Page 3">
  <p:cSld name="Stats Page 3">
    <p:spTree>
      <p:nvGrpSpPr>
        <p:cNvPr id="1" name="Shape 1395"/>
        <p:cNvGrpSpPr/>
        <p:nvPr/>
      </p:nvGrpSpPr>
      <p:grpSpPr>
        <a:xfrm>
          <a:off x="0" y="0"/>
          <a:ext cx="0" cy="0"/>
          <a:chOff x="0" y="0"/>
          <a:chExt cx="0" cy="0"/>
        </a:xfrm>
      </p:grpSpPr>
      <p:sp>
        <p:nvSpPr>
          <p:cNvPr id="1396" name="Google Shape;1396;gf7e3947c3d_0_947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97" name="Google Shape;1397;gf7e3947c3d_0_9473"/>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8" name="Google Shape;1398;gf7e3947c3d_0_9473"/>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9" name="Google Shape;1399;gf7e3947c3d_0_9473"/>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0" name="Google Shape;1400;gf7e3947c3d_0_9473"/>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01" name="Google Shape;1401;gf7e3947c3d_0_9473"/>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402" name="Google Shape;1402;gf7e3947c3d_0_9473"/>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3" name="Google Shape;1403;gf7e3947c3d_0_9473"/>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4" name="Google Shape;1404;gf7e3947c3d_0_9473"/>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5" name="Google Shape;1405;gf7e3947c3d_0_9473"/>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6" name="Google Shape;1406;gf7e3947c3d_0_9473"/>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7" name="Google Shape;1407;gf7e3947c3d_0_9473"/>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Break Quote 4">
  <p:cSld name="Section Break Quote 4">
    <p:spTree>
      <p:nvGrpSpPr>
        <p:cNvPr id="1" name="Shape 149"/>
        <p:cNvGrpSpPr/>
        <p:nvPr/>
      </p:nvGrpSpPr>
      <p:grpSpPr>
        <a:xfrm>
          <a:off x="0" y="0"/>
          <a:ext cx="0" cy="0"/>
          <a:chOff x="0" y="0"/>
          <a:chExt cx="0" cy="0"/>
        </a:xfrm>
      </p:grpSpPr>
      <p:sp>
        <p:nvSpPr>
          <p:cNvPr id="150" name="Google Shape;150;p93"/>
          <p:cNvSpPr/>
          <p:nvPr/>
        </p:nvSpPr>
        <p:spPr>
          <a:xfrm rot="-8100000">
            <a:off x="554217" y="2507700"/>
            <a:ext cx="2080724" cy="2080724"/>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1" name="Google Shape;151;p93"/>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2" name="Google Shape;152;p93"/>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tats Page 4">
  <p:cSld name="Stats Page 4">
    <p:spTree>
      <p:nvGrpSpPr>
        <p:cNvPr id="1" name="Shape 1408"/>
        <p:cNvGrpSpPr/>
        <p:nvPr/>
      </p:nvGrpSpPr>
      <p:grpSpPr>
        <a:xfrm>
          <a:off x="0" y="0"/>
          <a:ext cx="0" cy="0"/>
          <a:chOff x="0" y="0"/>
          <a:chExt cx="0" cy="0"/>
        </a:xfrm>
      </p:grpSpPr>
      <p:sp>
        <p:nvSpPr>
          <p:cNvPr id="1409" name="Google Shape;1409;gf7e3947c3d_0_9486"/>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0" name="Google Shape;1410;gf7e3947c3d_0_948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11" name="Google Shape;1411;gf7e3947c3d_0_9486"/>
          <p:cNvSpPr txBox="1">
            <a:spLocks noGrp="1"/>
          </p:cNvSpPr>
          <p:nvPr>
            <p:ph type="body" idx="1"/>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2" name="Google Shape;1412;gf7e3947c3d_0_9486"/>
          <p:cNvSpPr txBox="1">
            <a:spLocks noGrp="1"/>
          </p:cNvSpPr>
          <p:nvPr>
            <p:ph type="body" idx="2"/>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3" name="Google Shape;1413;gf7e3947c3d_0_9486"/>
          <p:cNvSpPr txBox="1">
            <a:spLocks noGrp="1"/>
          </p:cNvSpPr>
          <p:nvPr>
            <p:ph type="body" idx="3"/>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4" name="Google Shape;1414;gf7e3947c3d_0_9486"/>
          <p:cNvSpPr txBox="1">
            <a:spLocks noGrp="1"/>
          </p:cNvSpPr>
          <p:nvPr>
            <p:ph type="body" idx="4"/>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5" name="Google Shape;1415;gf7e3947c3d_0_9486"/>
          <p:cNvSpPr txBox="1">
            <a:spLocks noGrp="1"/>
          </p:cNvSpPr>
          <p:nvPr>
            <p:ph type="body" idx="5"/>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6" name="Google Shape;1416;gf7e3947c3d_0_9486"/>
          <p:cNvSpPr txBox="1">
            <a:spLocks noGrp="1"/>
          </p:cNvSpPr>
          <p:nvPr>
            <p:ph type="body" idx="6"/>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7" name="Google Shape;1417;gf7e3947c3d_0_9486"/>
          <p:cNvSpPr txBox="1">
            <a:spLocks noGrp="1"/>
          </p:cNvSpPr>
          <p:nvPr>
            <p:ph type="body" idx="7"/>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8" name="Google Shape;1418;gf7e3947c3d_0_9486"/>
          <p:cNvSpPr txBox="1">
            <a:spLocks noGrp="1"/>
          </p:cNvSpPr>
          <p:nvPr>
            <p:ph type="body" idx="8"/>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9" name="Google Shape;1419;gf7e3947c3d_0_9486"/>
          <p:cNvSpPr txBox="1">
            <a:spLocks noGrp="1"/>
          </p:cNvSpPr>
          <p:nvPr>
            <p:ph type="body" idx="9"/>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20" name="Google Shape;1420;gf7e3947c3d_0_9486"/>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tats Page 5">
  <p:cSld name="Stats Page 5">
    <p:spTree>
      <p:nvGrpSpPr>
        <p:cNvPr id="1" name="Shape 1421"/>
        <p:cNvGrpSpPr/>
        <p:nvPr/>
      </p:nvGrpSpPr>
      <p:grpSpPr>
        <a:xfrm>
          <a:off x="0" y="0"/>
          <a:ext cx="0" cy="0"/>
          <a:chOff x="0" y="0"/>
          <a:chExt cx="0" cy="0"/>
        </a:xfrm>
      </p:grpSpPr>
      <p:sp>
        <p:nvSpPr>
          <p:cNvPr id="1422" name="Google Shape;1422;gf7e3947c3d_0_949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23" name="Google Shape;1423;gf7e3947c3d_0_9499"/>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4" name="Google Shape;1424;gf7e3947c3d_0_9499"/>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5" name="Google Shape;1425;gf7e3947c3d_0_9499"/>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6" name="Google Shape;1426;gf7e3947c3d_0_9499"/>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27" name="Google Shape;1427;gf7e3947c3d_0_9499"/>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428" name="Google Shape;1428;gf7e3947c3d_0_9499"/>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9" name="Google Shape;1429;gf7e3947c3d_0_9499"/>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0" name="Google Shape;1430;gf7e3947c3d_0_9499"/>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1" name="Google Shape;1431;gf7e3947c3d_0_9499"/>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2" name="Google Shape;1432;gf7e3947c3d_0_9499"/>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3" name="Google Shape;1433;gf7e3947c3d_0_9499"/>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Info slide 1">
  <p:cSld name="Info slide 1">
    <p:spTree>
      <p:nvGrpSpPr>
        <p:cNvPr id="1" name="Shape 1434"/>
        <p:cNvGrpSpPr/>
        <p:nvPr/>
      </p:nvGrpSpPr>
      <p:grpSpPr>
        <a:xfrm>
          <a:off x="0" y="0"/>
          <a:ext cx="0" cy="0"/>
          <a:chOff x="0" y="0"/>
          <a:chExt cx="0" cy="0"/>
        </a:xfrm>
      </p:grpSpPr>
      <p:sp>
        <p:nvSpPr>
          <p:cNvPr id="1435" name="Google Shape;1435;gf7e3947c3d_0_9512"/>
          <p:cNvSpPr txBox="1">
            <a:spLocks noGrp="1"/>
          </p:cNvSpPr>
          <p:nvPr>
            <p:ph type="title"/>
          </p:nvPr>
        </p:nvSpPr>
        <p:spPr>
          <a:xfrm>
            <a:off x="603250" y="97198"/>
            <a:ext cx="10699800" cy="7602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Arial"/>
              <a:buNone/>
              <a:defRPr sz="36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6" name="Google Shape;1436;gf7e3947c3d_0_951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37" name="Google Shape;1437;gf7e3947c3d_0_9512"/>
          <p:cNvCxnSpPr/>
          <p:nvPr/>
        </p:nvCxnSpPr>
        <p:spPr>
          <a:xfrm>
            <a:off x="445975" y="870489"/>
            <a:ext cx="11231700" cy="0"/>
          </a:xfrm>
          <a:prstGeom prst="straightConnector1">
            <a:avLst/>
          </a:prstGeom>
          <a:noFill/>
          <a:ln w="9525" cap="flat" cmpd="sng">
            <a:solidFill>
              <a:srgbClr val="BCBEC0"/>
            </a:solidFill>
            <a:prstDash val="solid"/>
            <a:round/>
            <a:headEnd type="none" w="sm" len="sm"/>
            <a:tailEnd type="none" w="sm" len="sm"/>
          </a:ln>
        </p:spPr>
      </p:cxnSp>
      <p:sp>
        <p:nvSpPr>
          <p:cNvPr id="1438" name="Google Shape;1438;gf7e3947c3d_0_9512"/>
          <p:cNvSpPr txBox="1">
            <a:spLocks noGrp="1"/>
          </p:cNvSpPr>
          <p:nvPr>
            <p:ph type="body" idx="1"/>
          </p:nvPr>
        </p:nvSpPr>
        <p:spPr>
          <a:xfrm>
            <a:off x="608017"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9" name="Google Shape;1439;gf7e3947c3d_0_9512"/>
          <p:cNvSpPr txBox="1">
            <a:spLocks noGrp="1"/>
          </p:cNvSpPr>
          <p:nvPr>
            <p:ph type="body" idx="2"/>
          </p:nvPr>
        </p:nvSpPr>
        <p:spPr>
          <a:xfrm>
            <a:off x="608017"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0" name="Google Shape;1440;gf7e3947c3d_0_9512"/>
          <p:cNvSpPr txBox="1">
            <a:spLocks noGrp="1"/>
          </p:cNvSpPr>
          <p:nvPr>
            <p:ph type="body" idx="3"/>
          </p:nvPr>
        </p:nvSpPr>
        <p:spPr>
          <a:xfrm>
            <a:off x="4579654"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1" name="Google Shape;1441;gf7e3947c3d_0_9512"/>
          <p:cNvSpPr txBox="1">
            <a:spLocks noGrp="1"/>
          </p:cNvSpPr>
          <p:nvPr>
            <p:ph type="body" idx="4"/>
          </p:nvPr>
        </p:nvSpPr>
        <p:spPr>
          <a:xfrm>
            <a:off x="4579654"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2" name="Google Shape;1442;gf7e3947c3d_0_9512"/>
          <p:cNvSpPr txBox="1">
            <a:spLocks noGrp="1"/>
          </p:cNvSpPr>
          <p:nvPr>
            <p:ph type="body" idx="5"/>
          </p:nvPr>
        </p:nvSpPr>
        <p:spPr>
          <a:xfrm>
            <a:off x="8406891"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3" name="Google Shape;1443;gf7e3947c3d_0_9512"/>
          <p:cNvSpPr txBox="1">
            <a:spLocks noGrp="1"/>
          </p:cNvSpPr>
          <p:nvPr>
            <p:ph type="body" idx="6"/>
          </p:nvPr>
        </p:nvSpPr>
        <p:spPr>
          <a:xfrm>
            <a:off x="8406891"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4" name="Google Shape;1444;gf7e3947c3d_0_9512"/>
          <p:cNvSpPr txBox="1">
            <a:spLocks noGrp="1"/>
          </p:cNvSpPr>
          <p:nvPr>
            <p:ph type="body" idx="7"/>
          </p:nvPr>
        </p:nvSpPr>
        <p:spPr>
          <a:xfrm>
            <a:off x="608017"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5" name="Google Shape;1445;gf7e3947c3d_0_9512"/>
          <p:cNvSpPr txBox="1">
            <a:spLocks noGrp="1"/>
          </p:cNvSpPr>
          <p:nvPr>
            <p:ph type="body" idx="8"/>
          </p:nvPr>
        </p:nvSpPr>
        <p:spPr>
          <a:xfrm>
            <a:off x="608017"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6" name="Google Shape;1446;gf7e3947c3d_0_9512"/>
          <p:cNvSpPr txBox="1">
            <a:spLocks noGrp="1"/>
          </p:cNvSpPr>
          <p:nvPr>
            <p:ph type="body" idx="9"/>
          </p:nvPr>
        </p:nvSpPr>
        <p:spPr>
          <a:xfrm>
            <a:off x="4579654"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7" name="Google Shape;1447;gf7e3947c3d_0_9512"/>
          <p:cNvSpPr txBox="1">
            <a:spLocks noGrp="1"/>
          </p:cNvSpPr>
          <p:nvPr>
            <p:ph type="body" idx="13"/>
          </p:nvPr>
        </p:nvSpPr>
        <p:spPr>
          <a:xfrm>
            <a:off x="4579654"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8" name="Google Shape;1448;gf7e3947c3d_0_9512"/>
          <p:cNvSpPr txBox="1">
            <a:spLocks noGrp="1"/>
          </p:cNvSpPr>
          <p:nvPr>
            <p:ph type="body" idx="14"/>
          </p:nvPr>
        </p:nvSpPr>
        <p:spPr>
          <a:xfrm>
            <a:off x="8406891"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9" name="Google Shape;1449;gf7e3947c3d_0_9512"/>
          <p:cNvSpPr txBox="1">
            <a:spLocks noGrp="1"/>
          </p:cNvSpPr>
          <p:nvPr>
            <p:ph type="body" idx="15"/>
          </p:nvPr>
        </p:nvSpPr>
        <p:spPr>
          <a:xfrm>
            <a:off x="8406891"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Info slide 2">
  <p:cSld name="Info slide 2">
    <p:spTree>
      <p:nvGrpSpPr>
        <p:cNvPr id="1" name="Shape 1450"/>
        <p:cNvGrpSpPr/>
        <p:nvPr/>
      </p:nvGrpSpPr>
      <p:grpSpPr>
        <a:xfrm>
          <a:off x="0" y="0"/>
          <a:ext cx="0" cy="0"/>
          <a:chOff x="0" y="0"/>
          <a:chExt cx="0" cy="0"/>
        </a:xfrm>
      </p:grpSpPr>
      <p:sp>
        <p:nvSpPr>
          <p:cNvPr id="1451" name="Google Shape;1451;gf7e3947c3d_0_9528"/>
          <p:cNvSpPr txBox="1">
            <a:spLocks noGrp="1"/>
          </p:cNvSpPr>
          <p:nvPr>
            <p:ph type="title"/>
          </p:nvPr>
        </p:nvSpPr>
        <p:spPr>
          <a:xfrm>
            <a:off x="603250" y="95251"/>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2" name="Google Shape;1452;gf7e3947c3d_0_952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53" name="Google Shape;1453;gf7e3947c3d_0_9528"/>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454" name="Google Shape;1454;gf7e3947c3d_0_9528"/>
          <p:cNvSpPr txBox="1">
            <a:spLocks noGrp="1"/>
          </p:cNvSpPr>
          <p:nvPr>
            <p:ph type="body" idx="1"/>
          </p:nvPr>
        </p:nvSpPr>
        <p:spPr>
          <a:xfrm>
            <a:off x="611040"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5" name="Google Shape;1455;gf7e3947c3d_0_9528"/>
          <p:cNvSpPr txBox="1">
            <a:spLocks noGrp="1"/>
          </p:cNvSpPr>
          <p:nvPr>
            <p:ph type="body" idx="2"/>
          </p:nvPr>
        </p:nvSpPr>
        <p:spPr>
          <a:xfrm>
            <a:off x="611040"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6" name="Google Shape;1456;gf7e3947c3d_0_9528"/>
          <p:cNvSpPr txBox="1">
            <a:spLocks noGrp="1"/>
          </p:cNvSpPr>
          <p:nvPr>
            <p:ph type="body" idx="3"/>
          </p:nvPr>
        </p:nvSpPr>
        <p:spPr>
          <a:xfrm>
            <a:off x="4582677"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7" name="Google Shape;1457;gf7e3947c3d_0_9528"/>
          <p:cNvSpPr txBox="1">
            <a:spLocks noGrp="1"/>
          </p:cNvSpPr>
          <p:nvPr>
            <p:ph type="body" idx="4"/>
          </p:nvPr>
        </p:nvSpPr>
        <p:spPr>
          <a:xfrm>
            <a:off x="4582677"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8" name="Google Shape;1458;gf7e3947c3d_0_9528"/>
          <p:cNvSpPr txBox="1">
            <a:spLocks noGrp="1"/>
          </p:cNvSpPr>
          <p:nvPr>
            <p:ph type="body" idx="5"/>
          </p:nvPr>
        </p:nvSpPr>
        <p:spPr>
          <a:xfrm>
            <a:off x="8409915"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9" name="Google Shape;1459;gf7e3947c3d_0_9528"/>
          <p:cNvSpPr txBox="1">
            <a:spLocks noGrp="1"/>
          </p:cNvSpPr>
          <p:nvPr>
            <p:ph type="body" idx="6"/>
          </p:nvPr>
        </p:nvSpPr>
        <p:spPr>
          <a:xfrm>
            <a:off x="8409914"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0" name="Google Shape;1460;gf7e3947c3d_0_9528"/>
          <p:cNvSpPr txBox="1">
            <a:spLocks noGrp="1"/>
          </p:cNvSpPr>
          <p:nvPr>
            <p:ph type="body" idx="7"/>
          </p:nvPr>
        </p:nvSpPr>
        <p:spPr>
          <a:xfrm>
            <a:off x="611040"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1" name="Google Shape;1461;gf7e3947c3d_0_9528"/>
          <p:cNvSpPr txBox="1">
            <a:spLocks noGrp="1"/>
          </p:cNvSpPr>
          <p:nvPr>
            <p:ph type="body" idx="8"/>
          </p:nvPr>
        </p:nvSpPr>
        <p:spPr>
          <a:xfrm>
            <a:off x="611040"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2" name="Google Shape;1462;gf7e3947c3d_0_9528"/>
          <p:cNvSpPr txBox="1">
            <a:spLocks noGrp="1"/>
          </p:cNvSpPr>
          <p:nvPr>
            <p:ph type="body" idx="9"/>
          </p:nvPr>
        </p:nvSpPr>
        <p:spPr>
          <a:xfrm>
            <a:off x="4582677"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3" name="Google Shape;1463;gf7e3947c3d_0_9528"/>
          <p:cNvSpPr txBox="1">
            <a:spLocks noGrp="1"/>
          </p:cNvSpPr>
          <p:nvPr>
            <p:ph type="body" idx="13"/>
          </p:nvPr>
        </p:nvSpPr>
        <p:spPr>
          <a:xfrm>
            <a:off x="4582677"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4" name="Google Shape;1464;gf7e3947c3d_0_9528"/>
          <p:cNvSpPr txBox="1">
            <a:spLocks noGrp="1"/>
          </p:cNvSpPr>
          <p:nvPr>
            <p:ph type="body" idx="14"/>
          </p:nvPr>
        </p:nvSpPr>
        <p:spPr>
          <a:xfrm>
            <a:off x="8409915"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5" name="Google Shape;1465;gf7e3947c3d_0_9528"/>
          <p:cNvSpPr txBox="1">
            <a:spLocks noGrp="1"/>
          </p:cNvSpPr>
          <p:nvPr>
            <p:ph type="body" idx="15"/>
          </p:nvPr>
        </p:nvSpPr>
        <p:spPr>
          <a:xfrm>
            <a:off x="8409914"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1_Info slide 2">
  <p:cSld name="1_Info slide 2">
    <p:spTree>
      <p:nvGrpSpPr>
        <p:cNvPr id="1" name="Shape 1466"/>
        <p:cNvGrpSpPr/>
        <p:nvPr/>
      </p:nvGrpSpPr>
      <p:grpSpPr>
        <a:xfrm>
          <a:off x="0" y="0"/>
          <a:ext cx="0" cy="0"/>
          <a:chOff x="0" y="0"/>
          <a:chExt cx="0" cy="0"/>
        </a:xfrm>
      </p:grpSpPr>
      <p:sp>
        <p:nvSpPr>
          <p:cNvPr id="1467" name="Google Shape;1467;gf7e3947c3d_0_9544"/>
          <p:cNvSpPr txBox="1">
            <a:spLocks noGrp="1"/>
          </p:cNvSpPr>
          <p:nvPr>
            <p:ph type="title"/>
          </p:nvPr>
        </p:nvSpPr>
        <p:spPr>
          <a:xfrm>
            <a:off x="444500" y="95251"/>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8" name="Google Shape;1468;gf7e3947c3d_0_954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69" name="Google Shape;1469;gf7e3947c3d_0_9544"/>
          <p:cNvSpPr txBox="1">
            <a:spLocks noGrp="1"/>
          </p:cNvSpPr>
          <p:nvPr>
            <p:ph type="body" idx="1"/>
          </p:nvPr>
        </p:nvSpPr>
        <p:spPr>
          <a:xfrm>
            <a:off x="611582"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0" name="Google Shape;1470;gf7e3947c3d_0_9544"/>
          <p:cNvSpPr txBox="1">
            <a:spLocks noGrp="1"/>
          </p:cNvSpPr>
          <p:nvPr>
            <p:ph type="body" idx="2"/>
          </p:nvPr>
        </p:nvSpPr>
        <p:spPr>
          <a:xfrm>
            <a:off x="611582"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1" name="Google Shape;1471;gf7e3947c3d_0_9544"/>
          <p:cNvSpPr txBox="1">
            <a:spLocks noGrp="1"/>
          </p:cNvSpPr>
          <p:nvPr>
            <p:ph type="body" idx="3"/>
          </p:nvPr>
        </p:nvSpPr>
        <p:spPr>
          <a:xfrm>
            <a:off x="4583219"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2" name="Google Shape;1472;gf7e3947c3d_0_9544"/>
          <p:cNvSpPr txBox="1">
            <a:spLocks noGrp="1"/>
          </p:cNvSpPr>
          <p:nvPr>
            <p:ph type="body" idx="4"/>
          </p:nvPr>
        </p:nvSpPr>
        <p:spPr>
          <a:xfrm>
            <a:off x="4583219"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3" name="Google Shape;1473;gf7e3947c3d_0_9544"/>
          <p:cNvSpPr txBox="1">
            <a:spLocks noGrp="1"/>
          </p:cNvSpPr>
          <p:nvPr>
            <p:ph type="body" idx="5"/>
          </p:nvPr>
        </p:nvSpPr>
        <p:spPr>
          <a:xfrm>
            <a:off x="8410456"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4" name="Google Shape;1474;gf7e3947c3d_0_9544"/>
          <p:cNvSpPr txBox="1">
            <a:spLocks noGrp="1"/>
          </p:cNvSpPr>
          <p:nvPr>
            <p:ph type="body" idx="6"/>
          </p:nvPr>
        </p:nvSpPr>
        <p:spPr>
          <a:xfrm>
            <a:off x="8410456"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5" name="Google Shape;1475;gf7e3947c3d_0_9544"/>
          <p:cNvSpPr txBox="1">
            <a:spLocks noGrp="1"/>
          </p:cNvSpPr>
          <p:nvPr>
            <p:ph type="body" idx="7"/>
          </p:nvPr>
        </p:nvSpPr>
        <p:spPr>
          <a:xfrm>
            <a:off x="611582"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6" name="Google Shape;1476;gf7e3947c3d_0_9544"/>
          <p:cNvSpPr txBox="1">
            <a:spLocks noGrp="1"/>
          </p:cNvSpPr>
          <p:nvPr>
            <p:ph type="body" idx="8"/>
          </p:nvPr>
        </p:nvSpPr>
        <p:spPr>
          <a:xfrm>
            <a:off x="611582"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7" name="Google Shape;1477;gf7e3947c3d_0_9544"/>
          <p:cNvSpPr txBox="1">
            <a:spLocks noGrp="1"/>
          </p:cNvSpPr>
          <p:nvPr>
            <p:ph type="body" idx="9"/>
          </p:nvPr>
        </p:nvSpPr>
        <p:spPr>
          <a:xfrm>
            <a:off x="4583219"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8" name="Google Shape;1478;gf7e3947c3d_0_9544"/>
          <p:cNvSpPr txBox="1">
            <a:spLocks noGrp="1"/>
          </p:cNvSpPr>
          <p:nvPr>
            <p:ph type="body" idx="13"/>
          </p:nvPr>
        </p:nvSpPr>
        <p:spPr>
          <a:xfrm>
            <a:off x="4583219"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9" name="Google Shape;1479;gf7e3947c3d_0_9544"/>
          <p:cNvSpPr txBox="1">
            <a:spLocks noGrp="1"/>
          </p:cNvSpPr>
          <p:nvPr>
            <p:ph type="body" idx="14"/>
          </p:nvPr>
        </p:nvSpPr>
        <p:spPr>
          <a:xfrm>
            <a:off x="8410456"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0" name="Google Shape;1480;gf7e3947c3d_0_9544"/>
          <p:cNvSpPr txBox="1">
            <a:spLocks noGrp="1"/>
          </p:cNvSpPr>
          <p:nvPr>
            <p:ph type="body" idx="15"/>
          </p:nvPr>
        </p:nvSpPr>
        <p:spPr>
          <a:xfrm>
            <a:off x="8410456"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81" name="Google Shape;1481;gf7e3947c3d_0_9544"/>
          <p:cNvCxnSpPr/>
          <p:nvPr/>
        </p:nvCxnSpPr>
        <p:spPr>
          <a:xfrm>
            <a:off x="445975" y="857573"/>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Info Slide Split 1">
  <p:cSld name="Info Slide Split 1">
    <p:spTree>
      <p:nvGrpSpPr>
        <p:cNvPr id="1" name="Shape 1482"/>
        <p:cNvGrpSpPr/>
        <p:nvPr/>
      </p:nvGrpSpPr>
      <p:grpSpPr>
        <a:xfrm>
          <a:off x="0" y="0"/>
          <a:ext cx="0" cy="0"/>
          <a:chOff x="0" y="0"/>
          <a:chExt cx="0" cy="0"/>
        </a:xfrm>
      </p:grpSpPr>
      <p:sp>
        <p:nvSpPr>
          <p:cNvPr id="1483" name="Google Shape;1483;gf7e3947c3d_0_956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4" name="Google Shape;1484;gf7e3947c3d_0_956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85" name="Google Shape;1485;gf7e3947c3d_0_9560"/>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1486" name="Google Shape;1486;gf7e3947c3d_0_9560"/>
          <p:cNvSpPr txBox="1">
            <a:spLocks noGrp="1"/>
          </p:cNvSpPr>
          <p:nvPr>
            <p:ph type="body" idx="1"/>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7" name="Google Shape;1487;gf7e3947c3d_0_9560"/>
          <p:cNvSpPr txBox="1">
            <a:spLocks noGrp="1"/>
          </p:cNvSpPr>
          <p:nvPr>
            <p:ph type="body" idx="2"/>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8" name="Google Shape;1488;gf7e3947c3d_0_9560"/>
          <p:cNvSpPr txBox="1">
            <a:spLocks noGrp="1"/>
          </p:cNvSpPr>
          <p:nvPr>
            <p:ph type="body" idx="3"/>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9" name="Google Shape;1489;gf7e3947c3d_0_9560"/>
          <p:cNvSpPr txBox="1">
            <a:spLocks noGrp="1"/>
          </p:cNvSpPr>
          <p:nvPr>
            <p:ph type="body" idx="4"/>
          </p:nvPr>
        </p:nvSpPr>
        <p:spPr>
          <a:xfrm>
            <a:off x="4426915" y="1397244"/>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0" name="Google Shape;1490;gf7e3947c3d_0_9560"/>
          <p:cNvSpPr txBox="1">
            <a:spLocks noGrp="1"/>
          </p:cNvSpPr>
          <p:nvPr>
            <p:ph type="body" idx="5"/>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1" name="Google Shape;1491;gf7e3947c3d_0_9560"/>
          <p:cNvSpPr txBox="1">
            <a:spLocks noGrp="1"/>
          </p:cNvSpPr>
          <p:nvPr>
            <p:ph type="body" idx="6"/>
          </p:nvPr>
        </p:nvSpPr>
        <p:spPr>
          <a:xfrm>
            <a:off x="8250582" y="1397001"/>
            <a:ext cx="30195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92" name="Google Shape;1492;gf7e3947c3d_0_9560"/>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1493" name="Google Shape;1493;gf7e3947c3d_0_9560"/>
          <p:cNvSpPr txBox="1">
            <a:spLocks noGrp="1"/>
          </p:cNvSpPr>
          <p:nvPr>
            <p:ph type="body" idx="7"/>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1_Info Slide Split 1">
  <p:cSld name="1_Info Slide Split 1">
    <p:spTree>
      <p:nvGrpSpPr>
        <p:cNvPr id="1" name="Shape 1494"/>
        <p:cNvGrpSpPr/>
        <p:nvPr/>
      </p:nvGrpSpPr>
      <p:grpSpPr>
        <a:xfrm>
          <a:off x="0" y="0"/>
          <a:ext cx="0" cy="0"/>
          <a:chOff x="0" y="0"/>
          <a:chExt cx="0" cy="0"/>
        </a:xfrm>
      </p:grpSpPr>
      <p:sp>
        <p:nvSpPr>
          <p:cNvPr id="1495" name="Google Shape;1495;gf7e3947c3d_0_957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96" name="Google Shape;1496;gf7e3947c3d_0_9572"/>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1497" name="Google Shape;1497;gf7e3947c3d_0_9572"/>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8" name="Google Shape;1498;gf7e3947c3d_0_9572"/>
          <p:cNvSpPr txBox="1">
            <a:spLocks noGrp="1"/>
          </p:cNvSpPr>
          <p:nvPr>
            <p:ph type="body" idx="2"/>
          </p:nvPr>
        </p:nvSpPr>
        <p:spPr>
          <a:xfrm>
            <a:off x="4426909"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9" name="Google Shape;1499;gf7e3947c3d_0_9572"/>
          <p:cNvSpPr txBox="1">
            <a:spLocks noGrp="1"/>
          </p:cNvSpPr>
          <p:nvPr>
            <p:ph type="body" idx="3"/>
          </p:nvPr>
        </p:nvSpPr>
        <p:spPr>
          <a:xfrm>
            <a:off x="8245135" y="1397001"/>
            <a:ext cx="3032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00" name="Google Shape;1500;gf7e3947c3d_0_9572"/>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1501" name="Google Shape;1501;gf7e3947c3d_0_9572"/>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2" name="Google Shape;1502;gf7e3947c3d_0_9572"/>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3" name="Google Shape;1503;gf7e3947c3d_0_9572"/>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4" name="Google Shape;1504;gf7e3947c3d_0_9572"/>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5" name="Google Shape;1505;gf7e3947c3d_0_957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Info Slide Split 3">
  <p:cSld name="Info Slide Split 3">
    <p:spTree>
      <p:nvGrpSpPr>
        <p:cNvPr id="1" name="Shape 1506"/>
        <p:cNvGrpSpPr/>
        <p:nvPr/>
      </p:nvGrpSpPr>
      <p:grpSpPr>
        <a:xfrm>
          <a:off x="0" y="0"/>
          <a:ext cx="0" cy="0"/>
          <a:chOff x="0" y="0"/>
          <a:chExt cx="0" cy="0"/>
        </a:xfrm>
      </p:grpSpPr>
      <p:sp>
        <p:nvSpPr>
          <p:cNvPr id="1507" name="Google Shape;1507;gf7e3947c3d_0_958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08" name="Google Shape;1508;gf7e3947c3d_0_9584"/>
          <p:cNvCxnSpPr/>
          <p:nvPr/>
        </p:nvCxnSpPr>
        <p:spPr>
          <a:xfrm>
            <a:off x="445975" y="863594"/>
            <a:ext cx="11231700" cy="0"/>
          </a:xfrm>
          <a:prstGeom prst="straightConnector1">
            <a:avLst/>
          </a:prstGeom>
          <a:noFill/>
          <a:ln w="9525" cap="flat" cmpd="sng">
            <a:solidFill>
              <a:srgbClr val="BCBEC0"/>
            </a:solidFill>
            <a:prstDash val="solid"/>
            <a:round/>
            <a:headEnd type="none" w="sm" len="sm"/>
            <a:tailEnd type="none" w="sm" len="sm"/>
          </a:ln>
        </p:spPr>
      </p:cxnSp>
      <p:sp>
        <p:nvSpPr>
          <p:cNvPr id="1509" name="Google Shape;1509;gf7e3947c3d_0_9584"/>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0" name="Google Shape;1510;gf7e3947c3d_0_9584"/>
          <p:cNvSpPr txBox="1">
            <a:spLocks noGrp="1"/>
          </p:cNvSpPr>
          <p:nvPr>
            <p:ph type="body" idx="2"/>
          </p:nvPr>
        </p:nvSpPr>
        <p:spPr>
          <a:xfrm>
            <a:off x="4426913"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1" name="Google Shape;1511;gf7e3947c3d_0_9584"/>
          <p:cNvSpPr txBox="1">
            <a:spLocks noGrp="1"/>
          </p:cNvSpPr>
          <p:nvPr>
            <p:ph type="body" idx="3"/>
          </p:nvPr>
        </p:nvSpPr>
        <p:spPr>
          <a:xfrm>
            <a:off x="8250578" y="1397001"/>
            <a:ext cx="30195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12" name="Google Shape;1512;gf7e3947c3d_0_9584"/>
          <p:cNvCxnSpPr/>
          <p:nvPr/>
        </p:nvCxnSpPr>
        <p:spPr>
          <a:xfrm>
            <a:off x="445975" y="3784633"/>
            <a:ext cx="11231700" cy="0"/>
          </a:xfrm>
          <a:prstGeom prst="straightConnector1">
            <a:avLst/>
          </a:prstGeom>
          <a:noFill/>
          <a:ln w="9525" cap="flat" cmpd="sng">
            <a:solidFill>
              <a:srgbClr val="BCBEC0"/>
            </a:solidFill>
            <a:prstDash val="solid"/>
            <a:round/>
            <a:headEnd type="none" w="sm" len="sm"/>
            <a:tailEnd type="none" w="sm" len="sm"/>
          </a:ln>
        </p:spPr>
      </p:cxnSp>
      <p:sp>
        <p:nvSpPr>
          <p:cNvPr id="1513" name="Google Shape;1513;gf7e3947c3d_0_9584"/>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4" name="Google Shape;1514;gf7e3947c3d_0_9584"/>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5" name="Google Shape;1515;gf7e3947c3d_0_9584"/>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6" name="Google Shape;1516;gf7e3947c3d_0_9584"/>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7" name="Google Shape;1517;gf7e3947c3d_0_958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2_Two Columns w/arrow 2">
  <p:cSld name="2_Two Columns w/arrow 2">
    <p:spTree>
      <p:nvGrpSpPr>
        <p:cNvPr id="1" name="Shape 1518"/>
        <p:cNvGrpSpPr/>
        <p:nvPr/>
      </p:nvGrpSpPr>
      <p:grpSpPr>
        <a:xfrm>
          <a:off x="0" y="0"/>
          <a:ext cx="0" cy="0"/>
          <a:chOff x="0" y="0"/>
          <a:chExt cx="0" cy="0"/>
        </a:xfrm>
      </p:grpSpPr>
      <p:sp>
        <p:nvSpPr>
          <p:cNvPr id="1519" name="Google Shape;1519;gf7e3947c3d_0_959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20" name="Google Shape;1520;gf7e3947c3d_0_9596"/>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21" name="Google Shape;1521;gf7e3947c3d_0_9596"/>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522" name="Google Shape;1522;gf7e3947c3d_0_9596"/>
          <p:cNvGrpSpPr/>
          <p:nvPr/>
        </p:nvGrpSpPr>
        <p:grpSpPr>
          <a:xfrm>
            <a:off x="481835" y="896730"/>
            <a:ext cx="430723" cy="760924"/>
            <a:chOff x="5962290" y="432750"/>
            <a:chExt cx="1057508" cy="1754493"/>
          </a:xfrm>
        </p:grpSpPr>
        <p:sp>
          <p:nvSpPr>
            <p:cNvPr id="1523" name="Google Shape;1523;gf7e3947c3d_0_9596"/>
            <p:cNvSpPr/>
            <p:nvPr/>
          </p:nvSpPr>
          <p:spPr>
            <a:xfrm rot="8100000">
              <a:off x="5871145" y="1536987"/>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524" name="Google Shape;1524;gf7e3947c3d_0_9596"/>
            <p:cNvSpPr/>
            <p:nvPr/>
          </p:nvSpPr>
          <p:spPr>
            <a:xfrm rot="-8100000">
              <a:off x="5880153" y="830994"/>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525" name="Google Shape;1525;gf7e3947c3d_0_959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4_Two Columns w/arrow 2">
  <p:cSld name="4_Two Columns w/arrow 2">
    <p:spTree>
      <p:nvGrpSpPr>
        <p:cNvPr id="1" name="Shape 1526"/>
        <p:cNvGrpSpPr/>
        <p:nvPr/>
      </p:nvGrpSpPr>
      <p:grpSpPr>
        <a:xfrm>
          <a:off x="0" y="0"/>
          <a:ext cx="0" cy="0"/>
          <a:chOff x="0" y="0"/>
          <a:chExt cx="0" cy="0"/>
        </a:xfrm>
      </p:grpSpPr>
      <p:sp>
        <p:nvSpPr>
          <p:cNvPr id="1527" name="Google Shape;1527;gf7e3947c3d_0_960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28" name="Google Shape;1528;gf7e3947c3d_0_9604"/>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29" name="Google Shape;1529;gf7e3947c3d_0_9604"/>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530" name="Google Shape;1530;gf7e3947c3d_0_9604"/>
          <p:cNvGrpSpPr/>
          <p:nvPr/>
        </p:nvGrpSpPr>
        <p:grpSpPr>
          <a:xfrm>
            <a:off x="481835" y="896730"/>
            <a:ext cx="430723" cy="760924"/>
            <a:chOff x="5962290" y="432750"/>
            <a:chExt cx="1057508" cy="1754493"/>
          </a:xfrm>
        </p:grpSpPr>
        <p:sp>
          <p:nvSpPr>
            <p:cNvPr id="1531" name="Google Shape;1531;gf7e3947c3d_0_9604"/>
            <p:cNvSpPr/>
            <p:nvPr/>
          </p:nvSpPr>
          <p:spPr>
            <a:xfrm rot="8100000">
              <a:off x="5871145" y="1536987"/>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532" name="Google Shape;1532;gf7e3947c3d_0_9604"/>
            <p:cNvSpPr/>
            <p:nvPr/>
          </p:nvSpPr>
          <p:spPr>
            <a:xfrm rot="-8100000">
              <a:off x="5880153" y="830994"/>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533" name="Google Shape;1533;gf7e3947c3d_0_960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wo Columns w/arrow 2">
  <p:cSld name="4_Two Columns w/arrow 2">
    <p:spTree>
      <p:nvGrpSpPr>
        <p:cNvPr id="1" name="Shape 153"/>
        <p:cNvGrpSpPr/>
        <p:nvPr/>
      </p:nvGrpSpPr>
      <p:grpSpPr>
        <a:xfrm>
          <a:off x="0" y="0"/>
          <a:ext cx="0" cy="0"/>
          <a:chOff x="0" y="0"/>
          <a:chExt cx="0" cy="0"/>
        </a:xfrm>
      </p:grpSpPr>
      <p:sp>
        <p:nvSpPr>
          <p:cNvPr id="154" name="Google Shape;154;p60"/>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5" name="Google Shape;155;p60"/>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6" name="Google Shape;156;p60"/>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157" name="Google Shape;157;p60"/>
          <p:cNvGrpSpPr/>
          <p:nvPr/>
        </p:nvGrpSpPr>
        <p:grpSpPr>
          <a:xfrm>
            <a:off x="481582" y="896740"/>
            <a:ext cx="430723" cy="760860"/>
            <a:chOff x="5962307" y="432768"/>
            <a:chExt cx="1057621" cy="1754327"/>
          </a:xfrm>
        </p:grpSpPr>
        <p:sp>
          <p:nvSpPr>
            <p:cNvPr id="158" name="Google Shape;158;p60"/>
            <p:cNvSpPr/>
            <p:nvPr/>
          </p:nvSpPr>
          <p:spPr>
            <a:xfrm rot="8100000">
              <a:off x="5871258" y="1536756"/>
              <a:ext cx="1230581" cy="25219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59" name="Google Shape;159;p60"/>
            <p:cNvSpPr/>
            <p:nvPr/>
          </p:nvSpPr>
          <p:spPr>
            <a:xfrm rot="-8100000">
              <a:off x="5880397" y="830911"/>
              <a:ext cx="1230581" cy="25219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60" name="Google Shape;160;p6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Text Arrow 1">
  <p:cSld name="Title Text Arrow 1">
    <p:spTree>
      <p:nvGrpSpPr>
        <p:cNvPr id="1" name="Shape 1534"/>
        <p:cNvGrpSpPr/>
        <p:nvPr/>
      </p:nvGrpSpPr>
      <p:grpSpPr>
        <a:xfrm>
          <a:off x="0" y="0"/>
          <a:ext cx="0" cy="0"/>
          <a:chOff x="0" y="0"/>
          <a:chExt cx="0" cy="0"/>
        </a:xfrm>
      </p:grpSpPr>
      <p:sp>
        <p:nvSpPr>
          <p:cNvPr id="1535" name="Google Shape;1535;gf7e3947c3d_0_961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36" name="Google Shape;1536;gf7e3947c3d_0_9612"/>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37" name="Google Shape;1537;gf7e3947c3d_0_9612"/>
          <p:cNvCxnSpPr/>
          <p:nvPr/>
        </p:nvCxnSpPr>
        <p:spPr>
          <a:xfrm>
            <a:off x="445975" y="862557"/>
            <a:ext cx="11231700" cy="0"/>
          </a:xfrm>
          <a:prstGeom prst="straightConnector1">
            <a:avLst/>
          </a:prstGeom>
          <a:noFill/>
          <a:ln w="9525" cap="flat" cmpd="sng">
            <a:solidFill>
              <a:srgbClr val="BCBEC0"/>
            </a:solidFill>
            <a:prstDash val="solid"/>
            <a:round/>
            <a:headEnd type="none" w="sm" len="sm"/>
            <a:tailEnd type="none" w="sm" len="sm"/>
          </a:ln>
        </p:spPr>
      </p:cxnSp>
      <p:grpSp>
        <p:nvGrpSpPr>
          <p:cNvPr id="1538" name="Google Shape;1538;gf7e3947c3d_0_9612"/>
          <p:cNvGrpSpPr/>
          <p:nvPr/>
        </p:nvGrpSpPr>
        <p:grpSpPr>
          <a:xfrm>
            <a:off x="3422796" y="1672539"/>
            <a:ext cx="1129630" cy="1874149"/>
            <a:chOff x="5962290" y="432750"/>
            <a:chExt cx="1057508" cy="1754493"/>
          </a:xfrm>
        </p:grpSpPr>
        <p:sp>
          <p:nvSpPr>
            <p:cNvPr id="1539" name="Google Shape;1539;gf7e3947c3d_0_9612"/>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0" name="Google Shape;1540;gf7e3947c3d_0_9612"/>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541" name="Google Shape;1541;gf7e3947c3d_0_961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Text Arrow 2">
  <p:cSld name="Title Text Arrow 2">
    <p:spTree>
      <p:nvGrpSpPr>
        <p:cNvPr id="1" name="Shape 1542"/>
        <p:cNvGrpSpPr/>
        <p:nvPr/>
      </p:nvGrpSpPr>
      <p:grpSpPr>
        <a:xfrm>
          <a:off x="0" y="0"/>
          <a:ext cx="0" cy="0"/>
          <a:chOff x="0" y="0"/>
          <a:chExt cx="0" cy="0"/>
        </a:xfrm>
      </p:grpSpPr>
      <p:sp>
        <p:nvSpPr>
          <p:cNvPr id="1543" name="Google Shape;1543;gf7e3947c3d_0_9620"/>
          <p:cNvSpPr txBox="1">
            <a:spLocks noGrp="1"/>
          </p:cNvSpPr>
          <p:nvPr>
            <p:ph type="sldNum" idx="12"/>
          </p:nvPr>
        </p:nvSpPr>
        <p:spPr>
          <a:xfrm>
            <a:off x="9526815" y="6349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44" name="Google Shape;1544;gf7e3947c3d_0_9620"/>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545" name="Google Shape;1545;gf7e3947c3d_0_9620"/>
          <p:cNvGrpSpPr/>
          <p:nvPr/>
        </p:nvGrpSpPr>
        <p:grpSpPr>
          <a:xfrm>
            <a:off x="3410796" y="1672539"/>
            <a:ext cx="1129630" cy="1874149"/>
            <a:chOff x="5962290" y="432750"/>
            <a:chExt cx="1057508" cy="1754493"/>
          </a:xfrm>
        </p:grpSpPr>
        <p:sp>
          <p:nvSpPr>
            <p:cNvPr id="1546" name="Google Shape;1546;gf7e3947c3d_0_9620"/>
            <p:cNvSpPr/>
            <p:nvPr/>
          </p:nvSpPr>
          <p:spPr>
            <a:xfrm rot="8100000">
              <a:off x="5871145" y="1536987"/>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7" name="Google Shape;1547;gf7e3947c3d_0_9620"/>
            <p:cNvSpPr/>
            <p:nvPr/>
          </p:nvSpPr>
          <p:spPr>
            <a:xfrm rot="-8100000">
              <a:off x="5880153" y="830994"/>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548" name="Google Shape;1548;gf7e3947c3d_0_9620"/>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9" name="Google Shape;1549;gf7e3947c3d_0_962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Text Arrow 3">
  <p:cSld name="Title Text Arrow 3">
    <p:spTree>
      <p:nvGrpSpPr>
        <p:cNvPr id="1" name="Shape 1550"/>
        <p:cNvGrpSpPr/>
        <p:nvPr/>
      </p:nvGrpSpPr>
      <p:grpSpPr>
        <a:xfrm>
          <a:off x="0" y="0"/>
          <a:ext cx="0" cy="0"/>
          <a:chOff x="0" y="0"/>
          <a:chExt cx="0" cy="0"/>
        </a:xfrm>
      </p:grpSpPr>
      <p:sp>
        <p:nvSpPr>
          <p:cNvPr id="1551" name="Google Shape;1551;gf7e3947c3d_0_962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552" name="Google Shape;1552;gf7e3947c3d_0_9628"/>
          <p:cNvGrpSpPr/>
          <p:nvPr/>
        </p:nvGrpSpPr>
        <p:grpSpPr>
          <a:xfrm>
            <a:off x="3422796" y="1672539"/>
            <a:ext cx="1129630" cy="1874149"/>
            <a:chOff x="5962290" y="432750"/>
            <a:chExt cx="1057508" cy="1754493"/>
          </a:xfrm>
        </p:grpSpPr>
        <p:sp>
          <p:nvSpPr>
            <p:cNvPr id="1553" name="Google Shape;1553;gf7e3947c3d_0_9628"/>
            <p:cNvSpPr/>
            <p:nvPr/>
          </p:nvSpPr>
          <p:spPr>
            <a:xfrm rot="8100000">
              <a:off x="5871145" y="1536987"/>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4" name="Google Shape;1554;gf7e3947c3d_0_9628"/>
            <p:cNvSpPr/>
            <p:nvPr/>
          </p:nvSpPr>
          <p:spPr>
            <a:xfrm rot="-8100000">
              <a:off x="5880153" y="830994"/>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555" name="Google Shape;1555;gf7e3947c3d_0_9628"/>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556" name="Google Shape;1556;gf7e3947c3d_0_9628"/>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7" name="Google Shape;1557;gf7e3947c3d_0_962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4_Title Text Large Arrow 2">
  <p:cSld name="4_Title Text Large Arrow 2">
    <p:spTree>
      <p:nvGrpSpPr>
        <p:cNvPr id="1" name="Shape 1558"/>
        <p:cNvGrpSpPr/>
        <p:nvPr/>
      </p:nvGrpSpPr>
      <p:grpSpPr>
        <a:xfrm>
          <a:off x="0" y="0"/>
          <a:ext cx="0" cy="0"/>
          <a:chOff x="0" y="0"/>
          <a:chExt cx="0" cy="0"/>
        </a:xfrm>
      </p:grpSpPr>
      <p:sp>
        <p:nvSpPr>
          <p:cNvPr id="1559" name="Google Shape;1559;gf7e3947c3d_0_9636"/>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3600"/>
              <a:buFont typeface="DM Sans Medium"/>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0" name="Google Shape;1560;gf7e3947c3d_0_9636"/>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61" name="Google Shape;1561;gf7e3947c3d_0_9636"/>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562" name="Google Shape;1562;gf7e3947c3d_0_9636"/>
          <p:cNvGrpSpPr/>
          <p:nvPr/>
        </p:nvGrpSpPr>
        <p:grpSpPr>
          <a:xfrm rot="10800000">
            <a:off x="9578979" y="1351659"/>
            <a:ext cx="2060976" cy="3419331"/>
            <a:chOff x="5962290" y="432750"/>
            <a:chExt cx="1057508" cy="1754493"/>
          </a:xfrm>
        </p:grpSpPr>
        <p:sp>
          <p:nvSpPr>
            <p:cNvPr id="1563" name="Google Shape;1563;gf7e3947c3d_0_9636"/>
            <p:cNvSpPr/>
            <p:nvPr/>
          </p:nvSpPr>
          <p:spPr>
            <a:xfrm rot="8100000">
              <a:off x="5871145" y="1536987"/>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564" name="Google Shape;1564;gf7e3947c3d_0_9636"/>
            <p:cNvSpPr/>
            <p:nvPr/>
          </p:nvSpPr>
          <p:spPr>
            <a:xfrm rot="-8100000">
              <a:off x="5880153" y="830994"/>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565" name="Google Shape;1565;gf7e3947c3d_0_9636"/>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5_Title Text Large Arrow 2">
  <p:cSld name="5_Title Text Large Arrow 2">
    <p:spTree>
      <p:nvGrpSpPr>
        <p:cNvPr id="1" name="Shape 1566"/>
        <p:cNvGrpSpPr/>
        <p:nvPr/>
      </p:nvGrpSpPr>
      <p:grpSpPr>
        <a:xfrm>
          <a:off x="0" y="0"/>
          <a:ext cx="0" cy="0"/>
          <a:chOff x="0" y="0"/>
          <a:chExt cx="0" cy="0"/>
        </a:xfrm>
      </p:grpSpPr>
      <p:sp>
        <p:nvSpPr>
          <p:cNvPr id="1567" name="Google Shape;1567;gf7e3947c3d_0_9644"/>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8B8E91"/>
              </a:buClr>
              <a:buSzPts val="3600"/>
              <a:buFont typeface="DM Sans Medium"/>
              <a:buNone/>
              <a:defRPr sz="3600">
                <a:solidFill>
                  <a:srgbClr val="8B8E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8" name="Google Shape;1568;gf7e3947c3d_0_9644"/>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69" name="Google Shape;1569;gf7e3947c3d_0_9644"/>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570" name="Google Shape;1570;gf7e3947c3d_0_9644"/>
          <p:cNvGrpSpPr/>
          <p:nvPr/>
        </p:nvGrpSpPr>
        <p:grpSpPr>
          <a:xfrm rot="10800000">
            <a:off x="9578979" y="1351659"/>
            <a:ext cx="2060976" cy="3419331"/>
            <a:chOff x="5962290" y="432750"/>
            <a:chExt cx="1057508" cy="1754493"/>
          </a:xfrm>
        </p:grpSpPr>
        <p:sp>
          <p:nvSpPr>
            <p:cNvPr id="1571" name="Google Shape;1571;gf7e3947c3d_0_9644"/>
            <p:cNvSpPr/>
            <p:nvPr/>
          </p:nvSpPr>
          <p:spPr>
            <a:xfrm rot="8100000">
              <a:off x="5871145" y="1536987"/>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572" name="Google Shape;1572;gf7e3947c3d_0_9644"/>
            <p:cNvSpPr/>
            <p:nvPr/>
          </p:nvSpPr>
          <p:spPr>
            <a:xfrm rot="-8100000">
              <a:off x="5880153" y="830994"/>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573" name="Google Shape;1573;gf7e3947c3d_0_9644"/>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Text Large Arrow 3">
  <p:cSld name="Title Text Large Arrow 3">
    <p:spTree>
      <p:nvGrpSpPr>
        <p:cNvPr id="1" name="Shape 1574"/>
        <p:cNvGrpSpPr/>
        <p:nvPr/>
      </p:nvGrpSpPr>
      <p:grpSpPr>
        <a:xfrm>
          <a:off x="0" y="0"/>
          <a:ext cx="0" cy="0"/>
          <a:chOff x="0" y="0"/>
          <a:chExt cx="0" cy="0"/>
        </a:xfrm>
      </p:grpSpPr>
      <p:sp>
        <p:nvSpPr>
          <p:cNvPr id="1575" name="Google Shape;1575;gf7e3947c3d_0_9652"/>
          <p:cNvSpPr txBox="1">
            <a:spLocks noGrp="1"/>
          </p:cNvSpPr>
          <p:nvPr>
            <p:ph type="title"/>
          </p:nvPr>
        </p:nvSpPr>
        <p:spPr>
          <a:xfrm>
            <a:off x="5449956" y="712305"/>
            <a:ext cx="5710500" cy="8613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FFC628"/>
              </a:buClr>
              <a:buSzPts val="3600"/>
              <a:buFont typeface="DM Sans Medium"/>
              <a:buNone/>
              <a:defRPr sz="3600">
                <a:solidFill>
                  <a:srgbClr val="FFC6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76" name="Google Shape;1576;gf7e3947c3d_0_9652"/>
          <p:cNvGrpSpPr/>
          <p:nvPr/>
        </p:nvGrpSpPr>
        <p:grpSpPr>
          <a:xfrm>
            <a:off x="2917986" y="1674253"/>
            <a:ext cx="2060976" cy="3419331"/>
            <a:chOff x="5962290" y="432750"/>
            <a:chExt cx="1057508" cy="1754493"/>
          </a:xfrm>
        </p:grpSpPr>
        <p:sp>
          <p:nvSpPr>
            <p:cNvPr id="1577" name="Google Shape;1577;gf7e3947c3d_0_9652"/>
            <p:cNvSpPr/>
            <p:nvPr/>
          </p:nvSpPr>
          <p:spPr>
            <a:xfrm rot="8100000">
              <a:off x="5871145" y="1536987"/>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8" name="Google Shape;1578;gf7e3947c3d_0_9652"/>
            <p:cNvSpPr/>
            <p:nvPr/>
          </p:nvSpPr>
          <p:spPr>
            <a:xfrm rot="-8100000">
              <a:off x="5880153" y="830994"/>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579" name="Google Shape;1579;gf7e3947c3d_0_9652"/>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80" name="Google Shape;1580;gf7e3947c3d_0_9652"/>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
        <p:nvSpPr>
          <p:cNvPr id="1581" name="Google Shape;1581;gf7e3947c3d_0_9652"/>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Image Plus Column 1">
  <p:cSld name="Image Plus Column 1">
    <p:spTree>
      <p:nvGrpSpPr>
        <p:cNvPr id="1" name="Shape 1582"/>
        <p:cNvGrpSpPr/>
        <p:nvPr/>
      </p:nvGrpSpPr>
      <p:grpSpPr>
        <a:xfrm>
          <a:off x="0" y="0"/>
          <a:ext cx="0" cy="0"/>
          <a:chOff x="0" y="0"/>
          <a:chExt cx="0" cy="0"/>
        </a:xfrm>
      </p:grpSpPr>
      <p:pic>
        <p:nvPicPr>
          <p:cNvPr id="1583" name="Google Shape;1583;gf7e3947c3d_0_9660"/>
          <p:cNvPicPr preferRelativeResize="0"/>
          <p:nvPr/>
        </p:nvPicPr>
        <p:blipFill rotWithShape="1">
          <a:blip r:embed="rId2">
            <a:alphaModFix/>
          </a:blip>
          <a:srcRect l="49502" t="15348" b="225"/>
          <a:stretch/>
        </p:blipFill>
        <p:spPr>
          <a:xfrm flipH="1">
            <a:off x="7599962" y="1"/>
            <a:ext cx="4592037" cy="6858000"/>
          </a:xfrm>
          <a:prstGeom prst="rect">
            <a:avLst/>
          </a:prstGeom>
          <a:noFill/>
          <a:ln>
            <a:noFill/>
          </a:ln>
        </p:spPr>
      </p:pic>
      <p:pic>
        <p:nvPicPr>
          <p:cNvPr id="1584" name="Google Shape;1584;gf7e3947c3d_0_9660"/>
          <p:cNvPicPr preferRelativeResize="0"/>
          <p:nvPr/>
        </p:nvPicPr>
        <p:blipFill rotWithShape="1">
          <a:blip r:embed="rId3">
            <a:alphaModFix/>
          </a:blip>
          <a:srcRect/>
          <a:stretch/>
        </p:blipFill>
        <p:spPr>
          <a:xfrm>
            <a:off x="1" y="0"/>
            <a:ext cx="8041659" cy="6858000"/>
          </a:xfrm>
          <a:prstGeom prst="rect">
            <a:avLst/>
          </a:prstGeom>
          <a:noFill/>
          <a:ln>
            <a:noFill/>
          </a:ln>
        </p:spPr>
      </p:pic>
      <p:sp>
        <p:nvSpPr>
          <p:cNvPr id="1585" name="Google Shape;1585;gf7e3947c3d_0_9660"/>
          <p:cNvSpPr txBox="1">
            <a:spLocks noGrp="1"/>
          </p:cNvSpPr>
          <p:nvPr>
            <p:ph type="title"/>
          </p:nvPr>
        </p:nvSpPr>
        <p:spPr>
          <a:xfrm>
            <a:off x="444500" y="95250"/>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3200"/>
              <a:buFont typeface="Arial"/>
              <a:buNone/>
              <a:defRPr sz="32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6" name="Google Shape;1586;gf7e3947c3d_0_9660"/>
          <p:cNvSpPr txBox="1">
            <a:spLocks noGrp="1"/>
          </p:cNvSpPr>
          <p:nvPr>
            <p:ph type="body" idx="1"/>
          </p:nvPr>
        </p:nvSpPr>
        <p:spPr>
          <a:xfrm>
            <a:off x="4572000" y="1755913"/>
            <a:ext cx="6950100" cy="3369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lt1"/>
              </a:buClr>
              <a:buSzPts val="2800"/>
              <a:buNone/>
              <a:defRPr sz="2800">
                <a:solidFill>
                  <a:schemeClr val="lt1"/>
                </a:solidFill>
              </a:defRPr>
            </a:lvl1pPr>
            <a:lvl2pPr marL="914400" lvl="1" indent="-228600" algn="l">
              <a:lnSpc>
                <a:spcPct val="110000"/>
              </a:lnSpc>
              <a:spcBef>
                <a:spcPts val="333"/>
              </a:spcBef>
              <a:spcAft>
                <a:spcPts val="0"/>
              </a:spcAft>
              <a:buClr>
                <a:schemeClr val="lt1"/>
              </a:buClr>
              <a:buSzPts val="2400"/>
              <a:buNone/>
              <a:defRPr sz="2400">
                <a:solidFill>
                  <a:schemeClr val="lt1"/>
                </a:solidFill>
              </a:defRPr>
            </a:lvl2pPr>
            <a:lvl3pPr marL="1371600" lvl="2" indent="-228600" algn="l">
              <a:lnSpc>
                <a:spcPct val="110000"/>
              </a:lnSpc>
              <a:spcBef>
                <a:spcPts val="333"/>
              </a:spcBef>
              <a:spcAft>
                <a:spcPts val="0"/>
              </a:spcAft>
              <a:buClr>
                <a:schemeClr val="lt1"/>
              </a:buClr>
              <a:buSzPts val="2000"/>
              <a:buNone/>
              <a:defRPr sz="2000">
                <a:solidFill>
                  <a:schemeClr val="lt1"/>
                </a:solidFill>
              </a:defRPr>
            </a:lvl3pPr>
            <a:lvl4pPr marL="1828800" lvl="3" indent="-228600" algn="l">
              <a:lnSpc>
                <a:spcPct val="110000"/>
              </a:lnSpc>
              <a:spcBef>
                <a:spcPts val="250"/>
              </a:spcBef>
              <a:spcAft>
                <a:spcPts val="0"/>
              </a:spcAft>
              <a:buClr>
                <a:schemeClr val="lt1"/>
              </a:buClr>
              <a:buSzPts val="1800"/>
              <a:buNone/>
              <a:defRPr sz="1800">
                <a:solidFill>
                  <a:schemeClr val="lt1"/>
                </a:solidFill>
              </a:defRPr>
            </a:lvl4pPr>
            <a:lvl5pPr marL="2286000" lvl="4" indent="-228600" algn="l">
              <a:lnSpc>
                <a:spcPct val="110000"/>
              </a:lnSpc>
              <a:spcBef>
                <a:spcPts val="250"/>
              </a:spcBef>
              <a:spcAft>
                <a:spcPts val="0"/>
              </a:spcAft>
              <a:buClr>
                <a:schemeClr val="lt1"/>
              </a:buClr>
              <a:buSzPts val="1600"/>
              <a:buNone/>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7" name="Google Shape;1587;gf7e3947c3d_0_9660"/>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88" name="Google Shape;1588;gf7e3947c3d_0_9660"/>
          <p:cNvCxnSpPr/>
          <p:nvPr/>
        </p:nvCxnSpPr>
        <p:spPr>
          <a:xfrm>
            <a:off x="445975" y="857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3_Client Stories 1">
  <p:cSld name="3_Client Stories 1">
    <p:spTree>
      <p:nvGrpSpPr>
        <p:cNvPr id="1" name="Shape 1589"/>
        <p:cNvGrpSpPr/>
        <p:nvPr/>
      </p:nvGrpSpPr>
      <p:grpSpPr>
        <a:xfrm>
          <a:off x="0" y="0"/>
          <a:ext cx="0" cy="0"/>
          <a:chOff x="0" y="0"/>
          <a:chExt cx="0" cy="0"/>
        </a:xfrm>
      </p:grpSpPr>
      <p:sp>
        <p:nvSpPr>
          <p:cNvPr id="1590" name="Google Shape;1590;gf7e3947c3d_0_9667"/>
          <p:cNvSpPr/>
          <p:nvPr/>
        </p:nvSpPr>
        <p:spPr>
          <a:xfrm>
            <a:off x="6096000" y="0"/>
            <a:ext cx="6096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1" name="Google Shape;1591;gf7e3947c3d_0_9667"/>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2" name="Google Shape;1592;gf7e3947c3d_0_9667"/>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3" name="Google Shape;1593;gf7e3947c3d_0_9667"/>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4" name="Google Shape;1594;gf7e3947c3d_0_9667"/>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4_Client Stories 1">
  <p:cSld name="4_Client Stories 1">
    <p:spTree>
      <p:nvGrpSpPr>
        <p:cNvPr id="1" name="Shape 1595"/>
        <p:cNvGrpSpPr/>
        <p:nvPr/>
      </p:nvGrpSpPr>
      <p:grpSpPr>
        <a:xfrm>
          <a:off x="0" y="0"/>
          <a:ext cx="0" cy="0"/>
          <a:chOff x="0" y="0"/>
          <a:chExt cx="0" cy="0"/>
        </a:xfrm>
      </p:grpSpPr>
      <p:sp>
        <p:nvSpPr>
          <p:cNvPr id="1596" name="Google Shape;1596;gf7e3947c3d_0_9673"/>
          <p:cNvSpPr/>
          <p:nvPr/>
        </p:nvSpPr>
        <p:spPr>
          <a:xfrm>
            <a:off x="6096000" y="0"/>
            <a:ext cx="6096000" cy="6858000"/>
          </a:xfrm>
          <a:prstGeom prst="rect">
            <a:avLst/>
          </a:prstGeom>
          <a:solidFill>
            <a:srgbClr val="0342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7" name="Google Shape;1597;gf7e3947c3d_0_9673"/>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8" name="Google Shape;1598;gf7e3947c3d_0_9673"/>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9" name="Google Shape;1599;gf7e3947c3d_0_9673"/>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0" name="Google Shape;1600;gf7e3947c3d_0_9673"/>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5_Client Stories 1">
  <p:cSld name="5_Client Stories 1">
    <p:spTree>
      <p:nvGrpSpPr>
        <p:cNvPr id="1" name="Shape 1601"/>
        <p:cNvGrpSpPr/>
        <p:nvPr/>
      </p:nvGrpSpPr>
      <p:grpSpPr>
        <a:xfrm>
          <a:off x="0" y="0"/>
          <a:ext cx="0" cy="0"/>
          <a:chOff x="0" y="0"/>
          <a:chExt cx="0" cy="0"/>
        </a:xfrm>
      </p:grpSpPr>
      <p:sp>
        <p:nvSpPr>
          <p:cNvPr id="1602" name="Google Shape;1602;gf7e3947c3d_0_9679"/>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3" name="Google Shape;1603;gf7e3947c3d_0_9679"/>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4" name="Google Shape;1604;gf7e3947c3d_0_9679"/>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5" name="Google Shape;1605;gf7e3947c3d_0_967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6" name="Google Shape;1606;gf7e3947c3d_0_9679"/>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Title Arrow 1">
  <p:cSld name="1_Section Title Arrow 1">
    <p:spTree>
      <p:nvGrpSpPr>
        <p:cNvPr id="1" name="Shape 161"/>
        <p:cNvGrpSpPr/>
        <p:nvPr/>
      </p:nvGrpSpPr>
      <p:grpSpPr>
        <a:xfrm>
          <a:off x="0" y="0"/>
          <a:ext cx="0" cy="0"/>
          <a:chOff x="0" y="0"/>
          <a:chExt cx="0" cy="0"/>
        </a:xfrm>
      </p:grpSpPr>
      <p:sp>
        <p:nvSpPr>
          <p:cNvPr id="162" name="Google Shape;162;p36"/>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 name="Google Shape;163;p36"/>
          <p:cNvSpPr txBox="1">
            <a:spLocks noGrp="1"/>
          </p:cNvSpPr>
          <p:nvPr>
            <p:ph type="title"/>
          </p:nvPr>
        </p:nvSpPr>
        <p:spPr>
          <a:xfrm>
            <a:off x="5019675" y="3429000"/>
            <a:ext cx="6213933" cy="100382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D4FCE9"/>
              </a:buClr>
              <a:buSzPts val="2800"/>
              <a:buFont typeface="DM Sans Medium"/>
              <a:buNone/>
              <a:defRPr sz="2800" b="0" i="0">
                <a:solidFill>
                  <a:srgbClr val="D4FCE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36"/>
          <p:cNvSpPr/>
          <p:nvPr/>
        </p:nvSpPr>
        <p:spPr>
          <a:xfrm>
            <a:off x="0" y="682586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 name="Google Shape;165;p36"/>
          <p:cNvSpPr/>
          <p:nvPr/>
        </p:nvSpPr>
        <p:spPr>
          <a:xfrm>
            <a:off x="0" y="6705541"/>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 name="Google Shape;166;p36"/>
          <p:cNvSpPr/>
          <p:nvPr/>
        </p:nvSpPr>
        <p:spPr>
          <a:xfrm rot="10800000">
            <a:off x="0" y="593743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 name="Google Shape;167;p36"/>
          <p:cNvSpPr/>
          <p:nvPr/>
        </p:nvSpPr>
        <p:spPr>
          <a:xfrm rot="10800000">
            <a:off x="0" y="606420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 name="Google Shape;168;p36"/>
          <p:cNvSpPr/>
          <p:nvPr/>
        </p:nvSpPr>
        <p:spPr>
          <a:xfrm rot="10800000">
            <a:off x="0" y="619037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 name="Google Shape;169;p36"/>
          <p:cNvSpPr/>
          <p:nvPr/>
        </p:nvSpPr>
        <p:spPr>
          <a:xfrm rot="10800000">
            <a:off x="0" y="631653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 name="Google Shape;170;p36"/>
          <p:cNvSpPr/>
          <p:nvPr/>
        </p:nvSpPr>
        <p:spPr>
          <a:xfrm rot="10800000">
            <a:off x="0" y="644503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 name="Google Shape;171;p36"/>
          <p:cNvSpPr/>
          <p:nvPr/>
        </p:nvSpPr>
        <p:spPr>
          <a:xfrm rot="10800000">
            <a:off x="0" y="6574705"/>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 name="Google Shape;172;p36"/>
          <p:cNvSpPr/>
          <p:nvPr/>
        </p:nvSpPr>
        <p:spPr>
          <a:xfrm>
            <a:off x="0" y="5823843"/>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 name="Google Shape;173;p36"/>
          <p:cNvSpPr/>
          <p:nvPr/>
        </p:nvSpPr>
        <p:spPr>
          <a:xfrm>
            <a:off x="0" y="5707024"/>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 name="Google Shape;174;p36"/>
          <p:cNvSpPr/>
          <p:nvPr/>
        </p:nvSpPr>
        <p:spPr>
          <a:xfrm>
            <a:off x="0" y="5592543"/>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 name="Google Shape;175;p36"/>
          <p:cNvSpPr/>
          <p:nvPr/>
        </p:nvSpPr>
        <p:spPr>
          <a:xfrm>
            <a:off x="0" y="5475724"/>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 name="Google Shape;176;p36"/>
          <p:cNvSpPr/>
          <p:nvPr/>
        </p:nvSpPr>
        <p:spPr>
          <a:xfrm>
            <a:off x="0" y="5356569"/>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 name="Google Shape;177;p36"/>
          <p:cNvSpPr/>
          <p:nvPr/>
        </p:nvSpPr>
        <p:spPr>
          <a:xfrm>
            <a:off x="0" y="5236247"/>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 name="Google Shape;178;p36"/>
          <p:cNvSpPr/>
          <p:nvPr/>
        </p:nvSpPr>
        <p:spPr>
          <a:xfrm rot="10800000">
            <a:off x="0" y="446987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 name="Google Shape;179;p36"/>
          <p:cNvSpPr/>
          <p:nvPr/>
        </p:nvSpPr>
        <p:spPr>
          <a:xfrm rot="10800000">
            <a:off x="0" y="459664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 name="Google Shape;180;p36"/>
          <p:cNvSpPr/>
          <p:nvPr/>
        </p:nvSpPr>
        <p:spPr>
          <a:xfrm rot="10800000">
            <a:off x="0" y="472281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 name="Google Shape;181;p36"/>
          <p:cNvSpPr/>
          <p:nvPr/>
        </p:nvSpPr>
        <p:spPr>
          <a:xfrm rot="10800000">
            <a:off x="0" y="484897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 name="Google Shape;182;p36"/>
          <p:cNvSpPr/>
          <p:nvPr/>
        </p:nvSpPr>
        <p:spPr>
          <a:xfrm rot="10800000">
            <a:off x="0" y="497747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 name="Google Shape;183;p36"/>
          <p:cNvSpPr/>
          <p:nvPr/>
        </p:nvSpPr>
        <p:spPr>
          <a:xfrm rot="10800000">
            <a:off x="0" y="510714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 name="Google Shape;184;p36"/>
          <p:cNvSpPr/>
          <p:nvPr/>
        </p:nvSpPr>
        <p:spPr>
          <a:xfrm rot="-8100000">
            <a:off x="334006" y="1732887"/>
            <a:ext cx="3590223" cy="35902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Case Study 1">
  <p:cSld name="Case Study 1">
    <p:spTree>
      <p:nvGrpSpPr>
        <p:cNvPr id="1" name="Shape 1607"/>
        <p:cNvGrpSpPr/>
        <p:nvPr/>
      </p:nvGrpSpPr>
      <p:grpSpPr>
        <a:xfrm>
          <a:off x="0" y="0"/>
          <a:ext cx="0" cy="0"/>
          <a:chOff x="0" y="0"/>
          <a:chExt cx="0" cy="0"/>
        </a:xfrm>
      </p:grpSpPr>
      <p:sp>
        <p:nvSpPr>
          <p:cNvPr id="1608" name="Google Shape;1608;gf7e3947c3d_0_9685"/>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9" name="Google Shape;1609;gf7e3947c3d_0_9685"/>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0" name="Google Shape;1610;gf7e3947c3d_0_9685"/>
          <p:cNvSpPr txBox="1">
            <a:spLocks noGrp="1"/>
          </p:cNvSpPr>
          <p:nvPr>
            <p:ph type="title"/>
          </p:nvPr>
        </p:nvSpPr>
        <p:spPr>
          <a:xfrm>
            <a:off x="263758" y="643175"/>
            <a:ext cx="5617800" cy="582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1" name="Google Shape;1611;gf7e3947c3d_0_9685"/>
          <p:cNvSpPr txBox="1">
            <a:spLocks noGrp="1"/>
          </p:cNvSpPr>
          <p:nvPr>
            <p:ph type="body" idx="1"/>
          </p:nvPr>
        </p:nvSpPr>
        <p:spPr>
          <a:xfrm>
            <a:off x="6549292" y="461108"/>
            <a:ext cx="5293500" cy="5838000"/>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1000"/>
              </a:spcBef>
              <a:spcAft>
                <a:spcPts val="0"/>
              </a:spcAft>
              <a:buClr>
                <a:schemeClr val="lt1"/>
              </a:buClr>
              <a:buSzPts val="2400"/>
              <a:buChar char="•"/>
              <a:defRPr>
                <a:solidFill>
                  <a:schemeClr val="lt1"/>
                </a:solidFill>
              </a:defRPr>
            </a:lvl1pPr>
            <a:lvl2pPr marL="914400" lvl="1" indent="-355600" algn="l">
              <a:lnSpc>
                <a:spcPct val="110000"/>
              </a:lnSpc>
              <a:spcBef>
                <a:spcPts val="333"/>
              </a:spcBef>
              <a:spcAft>
                <a:spcPts val="0"/>
              </a:spcAft>
              <a:buClr>
                <a:schemeClr val="lt1"/>
              </a:buClr>
              <a:buSzPts val="2000"/>
              <a:buChar char="-"/>
              <a:defRPr>
                <a:solidFill>
                  <a:schemeClr val="lt1"/>
                </a:solidFill>
              </a:defRPr>
            </a:lvl2pPr>
            <a:lvl3pPr marL="1371600" lvl="2" indent="-342900" algn="l">
              <a:lnSpc>
                <a:spcPct val="110000"/>
              </a:lnSpc>
              <a:spcBef>
                <a:spcPts val="333"/>
              </a:spcBef>
              <a:spcAft>
                <a:spcPts val="0"/>
              </a:spcAft>
              <a:buClr>
                <a:schemeClr val="lt1"/>
              </a:buClr>
              <a:buSzPts val="1800"/>
              <a:buChar char="•"/>
              <a:defRPr>
                <a:solidFill>
                  <a:schemeClr val="lt1"/>
                </a:solidFill>
              </a:defRPr>
            </a:lvl3pPr>
            <a:lvl4pPr marL="1828800" lvl="3" indent="-330200" algn="l">
              <a:lnSpc>
                <a:spcPct val="110000"/>
              </a:lnSpc>
              <a:spcBef>
                <a:spcPts val="250"/>
              </a:spcBef>
              <a:spcAft>
                <a:spcPts val="0"/>
              </a:spcAft>
              <a:buClr>
                <a:schemeClr val="lt1"/>
              </a:buClr>
              <a:buSzPts val="1600"/>
              <a:buChar char="-"/>
              <a:defRPr>
                <a:solidFill>
                  <a:schemeClr val="lt1"/>
                </a:solidFill>
              </a:defRPr>
            </a:lvl4pPr>
            <a:lvl5pPr marL="2286000" lvl="4" indent="-317500" algn="l">
              <a:lnSpc>
                <a:spcPct val="110000"/>
              </a:lnSpc>
              <a:spcBef>
                <a:spcPts val="25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2" name="Google Shape;1612;gf7e3947c3d_0_9685"/>
          <p:cNvSpPr txBox="1"/>
          <p:nvPr/>
        </p:nvSpPr>
        <p:spPr>
          <a:xfrm>
            <a:off x="263758" y="185487"/>
            <a:ext cx="17328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a:t>
            </a:r>
            <a:endParaRPr sz="1400" b="0" i="0" u="none" strike="noStrike" cap="none">
              <a:solidFill>
                <a:srgbClr val="000000"/>
              </a:solidFill>
              <a:latin typeface="Arial"/>
              <a:ea typeface="Arial"/>
              <a:cs typeface="Arial"/>
              <a:sym typeface="Arial"/>
            </a:endParaRPr>
          </a:p>
        </p:txBody>
      </p:sp>
      <p:sp>
        <p:nvSpPr>
          <p:cNvPr id="1613" name="Google Shape;1613;gf7e3947c3d_0_9685"/>
          <p:cNvSpPr txBox="1">
            <a:spLocks noGrp="1"/>
          </p:cNvSpPr>
          <p:nvPr>
            <p:ph type="body" idx="2"/>
          </p:nvPr>
        </p:nvSpPr>
        <p:spPr>
          <a:xfrm>
            <a:off x="296333" y="1358464"/>
            <a:ext cx="5585400" cy="678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4" name="Google Shape;1614;gf7e3947c3d_0_9685"/>
          <p:cNvSpPr txBox="1">
            <a:spLocks noGrp="1"/>
          </p:cNvSpPr>
          <p:nvPr>
            <p:ph type="body" idx="3"/>
          </p:nvPr>
        </p:nvSpPr>
        <p:spPr>
          <a:xfrm>
            <a:off x="296334" y="2086934"/>
            <a:ext cx="5585400" cy="1110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5" name="Google Shape;1615;gf7e3947c3d_0_9685"/>
          <p:cNvSpPr txBox="1">
            <a:spLocks noGrp="1"/>
          </p:cNvSpPr>
          <p:nvPr>
            <p:ph type="body" idx="4"/>
          </p:nvPr>
        </p:nvSpPr>
        <p:spPr>
          <a:xfrm>
            <a:off x="296333" y="3346290"/>
            <a:ext cx="5585400" cy="678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6" name="Google Shape;1616;gf7e3947c3d_0_9685"/>
          <p:cNvSpPr txBox="1">
            <a:spLocks noGrp="1"/>
          </p:cNvSpPr>
          <p:nvPr>
            <p:ph type="body" idx="5"/>
          </p:nvPr>
        </p:nvSpPr>
        <p:spPr>
          <a:xfrm>
            <a:off x="296333" y="4074759"/>
            <a:ext cx="5585400" cy="1110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7" name="Google Shape;1617;gf7e3947c3d_0_9685"/>
          <p:cNvSpPr>
            <a:spLocks noGrp="1"/>
          </p:cNvSpPr>
          <p:nvPr>
            <p:ph type="pic" idx="6"/>
          </p:nvPr>
        </p:nvSpPr>
        <p:spPr>
          <a:xfrm>
            <a:off x="349250" y="5930636"/>
            <a:ext cx="926400" cy="7434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Case Study 3">
  <p:cSld name="Case Study 3">
    <p:spTree>
      <p:nvGrpSpPr>
        <p:cNvPr id="1" name="Shape 1618"/>
        <p:cNvGrpSpPr/>
        <p:nvPr/>
      </p:nvGrpSpPr>
      <p:grpSpPr>
        <a:xfrm>
          <a:off x="0" y="0"/>
          <a:ext cx="0" cy="0"/>
          <a:chOff x="0" y="0"/>
          <a:chExt cx="0" cy="0"/>
        </a:xfrm>
      </p:grpSpPr>
      <p:sp>
        <p:nvSpPr>
          <p:cNvPr id="1619" name="Google Shape;1619;gf7e3947c3d_0_9696"/>
          <p:cNvSpPr/>
          <p:nvPr/>
        </p:nvSpPr>
        <p:spPr>
          <a:xfrm>
            <a:off x="0" y="6204000"/>
            <a:ext cx="12192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0" name="Google Shape;1620;gf7e3947c3d_0_9696"/>
          <p:cNvSpPr txBox="1">
            <a:spLocks noGrp="1"/>
          </p:cNvSpPr>
          <p:nvPr>
            <p:ph type="title"/>
          </p:nvPr>
        </p:nvSpPr>
        <p:spPr>
          <a:xfrm>
            <a:off x="263758" y="599218"/>
            <a:ext cx="2792400" cy="582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1" name="Google Shape;1621;gf7e3947c3d_0_9696"/>
          <p:cNvSpPr txBox="1">
            <a:spLocks noGrp="1"/>
          </p:cNvSpPr>
          <p:nvPr>
            <p:ph type="body" idx="1"/>
          </p:nvPr>
        </p:nvSpPr>
        <p:spPr>
          <a:xfrm>
            <a:off x="349250" y="1237304"/>
            <a:ext cx="11281200" cy="4693200"/>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1000"/>
              </a:spcBef>
              <a:spcAft>
                <a:spcPts val="0"/>
              </a:spcAft>
              <a:buClr>
                <a:srgbClr val="818385"/>
              </a:buClr>
              <a:buSzPts val="2800"/>
              <a:buFont typeface="Noto Sans Symbols"/>
              <a:buChar char="⮚"/>
              <a:defRPr sz="2800">
                <a:solidFill>
                  <a:schemeClr val="dk1"/>
                </a:solidFill>
              </a:defRPr>
            </a:lvl1pPr>
            <a:lvl2pPr marL="914400" lvl="1" indent="-381000" algn="l">
              <a:lnSpc>
                <a:spcPct val="110000"/>
              </a:lnSpc>
              <a:spcBef>
                <a:spcPts val="333"/>
              </a:spcBef>
              <a:spcAft>
                <a:spcPts val="0"/>
              </a:spcAft>
              <a:buClr>
                <a:srgbClr val="818385"/>
              </a:buClr>
              <a:buSzPts val="2400"/>
              <a:buFont typeface="Noto Sans Symbols"/>
              <a:buChar char="▪"/>
              <a:defRPr sz="2400">
                <a:solidFill>
                  <a:schemeClr val="dk1"/>
                </a:solidFill>
              </a:defRPr>
            </a:lvl2pPr>
            <a:lvl3pPr marL="1371600" lvl="2" indent="-355600" algn="l">
              <a:lnSpc>
                <a:spcPct val="110000"/>
              </a:lnSpc>
              <a:spcBef>
                <a:spcPts val="333"/>
              </a:spcBef>
              <a:spcAft>
                <a:spcPts val="0"/>
              </a:spcAft>
              <a:buClr>
                <a:srgbClr val="818385"/>
              </a:buClr>
              <a:buSzPts val="2000"/>
              <a:buFont typeface="Courier New"/>
              <a:buChar char="o"/>
              <a:defRPr sz="2000">
                <a:solidFill>
                  <a:schemeClr val="dk1"/>
                </a:solidFill>
              </a:defRPr>
            </a:lvl3pPr>
            <a:lvl4pPr marL="1828800" lvl="3" indent="-342900" algn="l">
              <a:lnSpc>
                <a:spcPct val="110000"/>
              </a:lnSpc>
              <a:spcBef>
                <a:spcPts val="250"/>
              </a:spcBef>
              <a:spcAft>
                <a:spcPts val="0"/>
              </a:spcAft>
              <a:buClr>
                <a:srgbClr val="818385"/>
              </a:buClr>
              <a:buSzPts val="1800"/>
              <a:buFont typeface="Arial"/>
              <a:buChar char="•"/>
              <a:defRPr sz="1800">
                <a:solidFill>
                  <a:schemeClr val="dk1"/>
                </a:solidFill>
              </a:defRPr>
            </a:lvl4pPr>
            <a:lvl5pPr marL="2286000" lvl="4" indent="-330200" algn="l">
              <a:lnSpc>
                <a:spcPct val="110000"/>
              </a:lnSpc>
              <a:spcBef>
                <a:spcPts val="250"/>
              </a:spcBef>
              <a:spcAft>
                <a:spcPts val="0"/>
              </a:spcAft>
              <a:buClr>
                <a:srgbClr val="818385"/>
              </a:buClr>
              <a:buSzPts val="1600"/>
              <a:buFont typeface="Arial"/>
              <a:buChar char="•"/>
              <a:defRPr sz="16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2" name="Google Shape;1622;gf7e3947c3d_0_9696"/>
          <p:cNvSpPr txBox="1"/>
          <p:nvPr/>
        </p:nvSpPr>
        <p:spPr>
          <a:xfrm>
            <a:off x="263758" y="205230"/>
            <a:ext cx="27594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 </a:t>
            </a:r>
            <a:r>
              <a:rPr lang="en-US" sz="1600" b="0" i="0" u="none" strike="noStrike" cap="none">
                <a:solidFill>
                  <a:schemeClr val="lt2"/>
                </a:solidFill>
                <a:latin typeface="Arial"/>
                <a:ea typeface="Arial"/>
                <a:cs typeface="Arial"/>
                <a:sym typeface="Arial"/>
              </a:rPr>
              <a:t>(continued)</a:t>
            </a:r>
            <a:endParaRPr sz="1400" b="0" i="0" u="none" strike="noStrike" cap="none">
              <a:solidFill>
                <a:srgbClr val="000000"/>
              </a:solidFill>
              <a:latin typeface="Arial"/>
              <a:ea typeface="Arial"/>
              <a:cs typeface="Arial"/>
              <a:sym typeface="Arial"/>
            </a:endParaRPr>
          </a:p>
        </p:txBody>
      </p:sp>
      <p:sp>
        <p:nvSpPr>
          <p:cNvPr id="1623" name="Google Shape;1623;gf7e3947c3d_0_9696"/>
          <p:cNvSpPr>
            <a:spLocks noGrp="1"/>
          </p:cNvSpPr>
          <p:nvPr>
            <p:ph type="pic" idx="2"/>
          </p:nvPr>
        </p:nvSpPr>
        <p:spPr>
          <a:xfrm>
            <a:off x="349250" y="5930636"/>
            <a:ext cx="926400" cy="743400"/>
          </a:xfrm>
          <a:prstGeom prst="rect">
            <a:avLst/>
          </a:prstGeom>
          <a:noFill/>
          <a:ln>
            <a:noFill/>
          </a:ln>
        </p:spPr>
      </p:sp>
      <p:pic>
        <p:nvPicPr>
          <p:cNvPr id="1624" name="Google Shape;1624;gf7e3947c3d_0_9696" descr="A picture containing application&#10;&#10;Description automatically generated"/>
          <p:cNvPicPr preferRelativeResize="0"/>
          <p:nvPr/>
        </p:nvPicPr>
        <p:blipFill rotWithShape="1">
          <a:blip r:embed="rId2">
            <a:alphaModFix/>
          </a:blip>
          <a:srcRect l="4892" t="64003" r="4836" b="4742"/>
          <a:stretch/>
        </p:blipFill>
        <p:spPr>
          <a:xfrm>
            <a:off x="11133886" y="6578771"/>
            <a:ext cx="842094" cy="1473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tandard Title 1">
  <p:cSld name="Standard Title 1">
    <p:bg>
      <p:bgPr>
        <a:solidFill>
          <a:srgbClr val="5C5F61"/>
        </a:solidFill>
        <a:effectLst/>
      </p:bgPr>
    </p:bg>
    <p:spTree>
      <p:nvGrpSpPr>
        <p:cNvPr id="1" name="Shape 1625"/>
        <p:cNvGrpSpPr/>
        <p:nvPr/>
      </p:nvGrpSpPr>
      <p:grpSpPr>
        <a:xfrm>
          <a:off x="0" y="0"/>
          <a:ext cx="0" cy="0"/>
          <a:chOff x="0" y="0"/>
          <a:chExt cx="0" cy="0"/>
        </a:xfrm>
      </p:grpSpPr>
      <p:grpSp>
        <p:nvGrpSpPr>
          <p:cNvPr id="1626" name="Google Shape;1626;gf7e3947c3d_0_9703"/>
          <p:cNvGrpSpPr/>
          <p:nvPr/>
        </p:nvGrpSpPr>
        <p:grpSpPr>
          <a:xfrm>
            <a:off x="-3" y="257"/>
            <a:ext cx="12191787" cy="4198710"/>
            <a:chOff x="228600" y="310"/>
            <a:chExt cx="14173200" cy="5028998"/>
          </a:xfrm>
        </p:grpSpPr>
        <p:sp>
          <p:nvSpPr>
            <p:cNvPr id="1627" name="Google Shape;1627;gf7e3947c3d_0_9703"/>
            <p:cNvSpPr/>
            <p:nvPr/>
          </p:nvSpPr>
          <p:spPr>
            <a:xfrm>
              <a:off x="228600" y="4880208"/>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8" name="Google Shape;1628;gf7e3947c3d_0_9703"/>
            <p:cNvSpPr/>
            <p:nvPr/>
          </p:nvSpPr>
          <p:spPr>
            <a:xfrm>
              <a:off x="228600" y="468967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9" name="Google Shape;1629;gf7e3947c3d_0_9703"/>
            <p:cNvSpPr/>
            <p:nvPr/>
          </p:nvSpPr>
          <p:spPr>
            <a:xfrm>
              <a:off x="228600" y="4495643"/>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0" name="Google Shape;1630;gf7e3947c3d_0_9703"/>
            <p:cNvSpPr/>
            <p:nvPr/>
          </p:nvSpPr>
          <p:spPr>
            <a:xfrm>
              <a:off x="228600" y="4305493"/>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1" name="Google Shape;1631;gf7e3947c3d_0_9703"/>
            <p:cNvSpPr/>
            <p:nvPr/>
          </p:nvSpPr>
          <p:spPr>
            <a:xfrm>
              <a:off x="228600" y="4111466"/>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2" name="Google Shape;1632;gf7e3947c3d_0_9703"/>
            <p:cNvSpPr/>
            <p:nvPr/>
          </p:nvSpPr>
          <p:spPr>
            <a:xfrm>
              <a:off x="228600" y="39135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3" name="Google Shape;1633;gf7e3947c3d_0_9703"/>
            <p:cNvSpPr/>
            <p:nvPr/>
          </p:nvSpPr>
          <p:spPr>
            <a:xfrm>
              <a:off x="228600" y="3713708"/>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4" name="Google Shape;1634;gf7e3947c3d_0_9703"/>
            <p:cNvSpPr/>
            <p:nvPr/>
          </p:nvSpPr>
          <p:spPr>
            <a:xfrm rot="10800000">
              <a:off x="228600" y="2437844"/>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5" name="Google Shape;1635;gf7e3947c3d_0_9703"/>
            <p:cNvSpPr/>
            <p:nvPr/>
          </p:nvSpPr>
          <p:spPr>
            <a:xfrm rot="10800000">
              <a:off x="228600" y="264848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6" name="Google Shape;1636;gf7e3947c3d_0_9703"/>
            <p:cNvSpPr/>
            <p:nvPr/>
          </p:nvSpPr>
          <p:spPr>
            <a:xfrm rot="10800000">
              <a:off x="228600" y="2858109"/>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7" name="Google Shape;1637;gf7e3947c3d_0_9703"/>
            <p:cNvSpPr/>
            <p:nvPr/>
          </p:nvSpPr>
          <p:spPr>
            <a:xfrm rot="10800000">
              <a:off x="228600" y="3067457"/>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8" name="Google Shape;1638;gf7e3947c3d_0_9703"/>
            <p:cNvSpPr/>
            <p:nvPr/>
          </p:nvSpPr>
          <p:spPr>
            <a:xfrm rot="10800000">
              <a:off x="228600" y="3280985"/>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9" name="Google Shape;1639;gf7e3947c3d_0_9703"/>
            <p:cNvSpPr/>
            <p:nvPr/>
          </p:nvSpPr>
          <p:spPr>
            <a:xfrm rot="10800000">
              <a:off x="228600" y="3496295"/>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0" name="Google Shape;1640;gf7e3947c3d_0_9703"/>
            <p:cNvSpPr/>
            <p:nvPr/>
          </p:nvSpPr>
          <p:spPr>
            <a:xfrm>
              <a:off x="228600" y="2249258"/>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1" name="Google Shape;1641;gf7e3947c3d_0_9703"/>
            <p:cNvSpPr/>
            <p:nvPr/>
          </p:nvSpPr>
          <p:spPr>
            <a:xfrm>
              <a:off x="228600" y="2055228"/>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2" name="Google Shape;1642;gf7e3947c3d_0_9703"/>
            <p:cNvSpPr/>
            <p:nvPr/>
          </p:nvSpPr>
          <p:spPr>
            <a:xfrm>
              <a:off x="228600" y="1865080"/>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3" name="Google Shape;1643;gf7e3947c3d_0_9703"/>
            <p:cNvSpPr/>
            <p:nvPr/>
          </p:nvSpPr>
          <p:spPr>
            <a:xfrm>
              <a:off x="228600" y="1671052"/>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4" name="Google Shape;1644;gf7e3947c3d_0_9703"/>
            <p:cNvSpPr/>
            <p:nvPr/>
          </p:nvSpPr>
          <p:spPr>
            <a:xfrm>
              <a:off x="228600" y="1473142"/>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5" name="Google Shape;1645;gf7e3947c3d_0_9703"/>
            <p:cNvSpPr/>
            <p:nvPr/>
          </p:nvSpPr>
          <p:spPr>
            <a:xfrm>
              <a:off x="228600" y="1273293"/>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6" name="Google Shape;1646;gf7e3947c3d_0_9703"/>
            <p:cNvSpPr/>
            <p:nvPr/>
          </p:nvSpPr>
          <p:spPr>
            <a:xfrm rot="10800000">
              <a:off x="228600" y="310"/>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7" name="Google Shape;1647;gf7e3947c3d_0_9703"/>
            <p:cNvSpPr/>
            <p:nvPr/>
          </p:nvSpPr>
          <p:spPr>
            <a:xfrm rot="10800000">
              <a:off x="228600" y="210947"/>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8" name="Google Shape;1648;gf7e3947c3d_0_9703"/>
            <p:cNvSpPr/>
            <p:nvPr/>
          </p:nvSpPr>
          <p:spPr>
            <a:xfrm rot="10800000">
              <a:off x="228600" y="420576"/>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9" name="Google Shape;1649;gf7e3947c3d_0_9703"/>
            <p:cNvSpPr/>
            <p:nvPr/>
          </p:nvSpPr>
          <p:spPr>
            <a:xfrm rot="10800000">
              <a:off x="228600" y="629922"/>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0" name="Google Shape;1650;gf7e3947c3d_0_9703"/>
            <p:cNvSpPr/>
            <p:nvPr/>
          </p:nvSpPr>
          <p:spPr>
            <a:xfrm rot="10800000">
              <a:off x="228600" y="843453"/>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1" name="Google Shape;1651;gf7e3947c3d_0_9703"/>
            <p:cNvSpPr/>
            <p:nvPr/>
          </p:nvSpPr>
          <p:spPr>
            <a:xfrm rot="10800000">
              <a:off x="228600" y="10587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652" name="Google Shape;1652;gf7e3947c3d_0_9703"/>
          <p:cNvCxnSpPr/>
          <p:nvPr/>
        </p:nvCxnSpPr>
        <p:spPr>
          <a:xfrm>
            <a:off x="476250" y="5462828"/>
            <a:ext cx="11239500" cy="0"/>
          </a:xfrm>
          <a:prstGeom prst="straightConnector1">
            <a:avLst/>
          </a:prstGeom>
          <a:noFill/>
          <a:ln w="9525" cap="flat" cmpd="sng">
            <a:solidFill>
              <a:srgbClr val="BCBEC0"/>
            </a:solidFill>
            <a:prstDash val="solid"/>
            <a:round/>
            <a:headEnd type="none" w="sm" len="sm"/>
            <a:tailEnd type="none" w="sm" len="sm"/>
          </a:ln>
        </p:spPr>
      </p:cxnSp>
      <p:sp>
        <p:nvSpPr>
          <p:cNvPr id="1653" name="Google Shape;1653;gf7e3947c3d_0_9703"/>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A5A5A5"/>
              </a:buClr>
              <a:buSzPts val="3200"/>
              <a:buFont typeface="DM Sans"/>
              <a:buNone/>
              <a:defRPr sz="3200" b="1" i="0">
                <a:solidFill>
                  <a:srgbClr val="A5A5A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4" name="Google Shape;1654;gf7e3947c3d_0_9703"/>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D6D7D8"/>
              </a:buClr>
              <a:buSzPts val="4000"/>
              <a:buFont typeface="DM Sans Medium"/>
              <a:buNone/>
              <a:defRPr sz="4000" b="1" i="0" strike="noStrike">
                <a:solidFill>
                  <a:srgbClr val="D6D7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5" name="Google Shape;1655;gf7e3947c3d_0_9703"/>
          <p:cNvSpPr txBox="1">
            <a:spLocks noGrp="1"/>
          </p:cNvSpPr>
          <p:nvPr>
            <p:ph type="body" idx="3"/>
          </p:nvPr>
        </p:nvSpPr>
        <p:spPr>
          <a:xfrm>
            <a:off x="6145936" y="5904015"/>
            <a:ext cx="37230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D8D8D8"/>
              </a:buClr>
              <a:buSzPts val="1667"/>
              <a:buFont typeface="DM Sans Medium"/>
              <a:buNone/>
              <a:defRPr sz="1667" b="0" i="0">
                <a:solidFill>
                  <a:srgbClr val="D8D8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6" name="Google Shape;1656;gf7e3947c3d_0_9703"/>
          <p:cNvSpPr txBox="1">
            <a:spLocks noGrp="1"/>
          </p:cNvSpPr>
          <p:nvPr>
            <p:ph type="body" idx="4"/>
          </p:nvPr>
        </p:nvSpPr>
        <p:spPr>
          <a:xfrm>
            <a:off x="10097332" y="5601370"/>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BFBFBF"/>
              </a:buClr>
              <a:buSzPts val="1200"/>
              <a:buNone/>
              <a:defRPr sz="1200">
                <a:solidFill>
                  <a:srgbClr val="BFBFBF"/>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7" name="Google Shape;1657;gf7e3947c3d_0_9703"/>
          <p:cNvSpPr/>
          <p:nvPr/>
        </p:nvSpPr>
        <p:spPr>
          <a:xfrm>
            <a:off x="0" y="6204000"/>
            <a:ext cx="1158000" cy="65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1658" name="Google Shape;1658;gf7e3947c3d_0_9703"/>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1659" name="Google Shape;1659;gf7e3947c3d_0_9703" descr="A picture containing application&#10;&#10;Description automatically generated"/>
          <p:cNvPicPr preferRelativeResize="0"/>
          <p:nvPr/>
        </p:nvPicPr>
        <p:blipFill rotWithShape="1">
          <a:blip r:embed="rId3">
            <a:alphaModFix/>
          </a:blip>
          <a:srcRect l="4892" t="64003" r="4836" b="4742"/>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tandard Title 2">
  <p:cSld name="Standard Title 2">
    <p:bg>
      <p:bgPr>
        <a:solidFill>
          <a:schemeClr val="accent5"/>
        </a:solidFill>
        <a:effectLst/>
      </p:bgPr>
    </p:bg>
    <p:spTree>
      <p:nvGrpSpPr>
        <p:cNvPr id="1" name="Shape 1660"/>
        <p:cNvGrpSpPr/>
        <p:nvPr/>
      </p:nvGrpSpPr>
      <p:grpSpPr>
        <a:xfrm>
          <a:off x="0" y="0"/>
          <a:ext cx="0" cy="0"/>
          <a:chOff x="0" y="0"/>
          <a:chExt cx="0" cy="0"/>
        </a:xfrm>
      </p:grpSpPr>
      <p:grpSp>
        <p:nvGrpSpPr>
          <p:cNvPr id="1661" name="Google Shape;1661;gf7e3947c3d_0_9738"/>
          <p:cNvGrpSpPr/>
          <p:nvPr/>
        </p:nvGrpSpPr>
        <p:grpSpPr>
          <a:xfrm>
            <a:off x="-3" y="257"/>
            <a:ext cx="12191787" cy="4198694"/>
            <a:chOff x="228600" y="309"/>
            <a:chExt cx="14173200" cy="5028978"/>
          </a:xfrm>
        </p:grpSpPr>
        <p:sp>
          <p:nvSpPr>
            <p:cNvPr id="1662" name="Google Shape;1662;gf7e3947c3d_0_9738"/>
            <p:cNvSpPr/>
            <p:nvPr/>
          </p:nvSpPr>
          <p:spPr>
            <a:xfrm>
              <a:off x="228600" y="4880187"/>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3" name="Google Shape;1663;gf7e3947c3d_0_9738"/>
            <p:cNvSpPr/>
            <p:nvPr/>
          </p:nvSpPr>
          <p:spPr>
            <a:xfrm>
              <a:off x="228600" y="4689651"/>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4" name="Google Shape;1664;gf7e3947c3d_0_9738"/>
            <p:cNvSpPr/>
            <p:nvPr/>
          </p:nvSpPr>
          <p:spPr>
            <a:xfrm>
              <a:off x="228600" y="4495624"/>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5" name="Google Shape;1665;gf7e3947c3d_0_9738"/>
            <p:cNvSpPr/>
            <p:nvPr/>
          </p:nvSpPr>
          <p:spPr>
            <a:xfrm>
              <a:off x="228600" y="4305476"/>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6" name="Google Shape;1666;gf7e3947c3d_0_9738"/>
            <p:cNvSpPr/>
            <p:nvPr/>
          </p:nvSpPr>
          <p:spPr>
            <a:xfrm>
              <a:off x="228600" y="4111449"/>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7" name="Google Shape;1667;gf7e3947c3d_0_9738"/>
            <p:cNvSpPr/>
            <p:nvPr/>
          </p:nvSpPr>
          <p:spPr>
            <a:xfrm>
              <a:off x="228600" y="391354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8" name="Google Shape;1668;gf7e3947c3d_0_9738"/>
            <p:cNvSpPr/>
            <p:nvPr/>
          </p:nvSpPr>
          <p:spPr>
            <a:xfrm>
              <a:off x="228600" y="3713692"/>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9" name="Google Shape;1669;gf7e3947c3d_0_9738"/>
            <p:cNvSpPr/>
            <p:nvPr/>
          </p:nvSpPr>
          <p:spPr>
            <a:xfrm rot="10800000">
              <a:off x="228600" y="2437833"/>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0" name="Google Shape;1670;gf7e3947c3d_0_9738"/>
            <p:cNvSpPr/>
            <p:nvPr/>
          </p:nvSpPr>
          <p:spPr>
            <a:xfrm rot="10800000">
              <a:off x="228600" y="2648469"/>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1" name="Google Shape;1671;gf7e3947c3d_0_9738"/>
            <p:cNvSpPr/>
            <p:nvPr/>
          </p:nvSpPr>
          <p:spPr>
            <a:xfrm rot="10800000">
              <a:off x="228600" y="2858096"/>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2" name="Google Shape;1672;gf7e3947c3d_0_9738"/>
            <p:cNvSpPr/>
            <p:nvPr/>
          </p:nvSpPr>
          <p:spPr>
            <a:xfrm rot="10800000">
              <a:off x="228600" y="3067444"/>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3" name="Google Shape;1673;gf7e3947c3d_0_9738"/>
            <p:cNvSpPr/>
            <p:nvPr/>
          </p:nvSpPr>
          <p:spPr>
            <a:xfrm rot="10800000">
              <a:off x="228600" y="3280971"/>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4" name="Google Shape;1674;gf7e3947c3d_0_9738"/>
            <p:cNvSpPr/>
            <p:nvPr/>
          </p:nvSpPr>
          <p:spPr>
            <a:xfrm rot="10800000">
              <a:off x="228600" y="349628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5" name="Google Shape;1675;gf7e3947c3d_0_9738"/>
            <p:cNvSpPr/>
            <p:nvPr/>
          </p:nvSpPr>
          <p:spPr>
            <a:xfrm>
              <a:off x="228600" y="2249247"/>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6" name="Google Shape;1676;gf7e3947c3d_0_9738"/>
            <p:cNvSpPr/>
            <p:nvPr/>
          </p:nvSpPr>
          <p:spPr>
            <a:xfrm>
              <a:off x="228600" y="2055219"/>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7" name="Google Shape;1677;gf7e3947c3d_0_9738"/>
            <p:cNvSpPr/>
            <p:nvPr/>
          </p:nvSpPr>
          <p:spPr>
            <a:xfrm>
              <a:off x="228600" y="1865072"/>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8" name="Google Shape;1678;gf7e3947c3d_0_9738"/>
            <p:cNvSpPr/>
            <p:nvPr/>
          </p:nvSpPr>
          <p:spPr>
            <a:xfrm>
              <a:off x="228600" y="1671044"/>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9" name="Google Shape;1679;gf7e3947c3d_0_9738"/>
            <p:cNvSpPr/>
            <p:nvPr/>
          </p:nvSpPr>
          <p:spPr>
            <a:xfrm>
              <a:off x="228600" y="1473135"/>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0" name="Google Shape;1680;gf7e3947c3d_0_9738"/>
            <p:cNvSpPr/>
            <p:nvPr/>
          </p:nvSpPr>
          <p:spPr>
            <a:xfrm>
              <a:off x="228600" y="1273287"/>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1" name="Google Shape;1681;gf7e3947c3d_0_9738"/>
            <p:cNvSpPr/>
            <p:nvPr/>
          </p:nvSpPr>
          <p:spPr>
            <a:xfrm rot="10800000">
              <a:off x="228600" y="309"/>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2" name="Google Shape;1682;gf7e3947c3d_0_9738"/>
            <p:cNvSpPr/>
            <p:nvPr/>
          </p:nvSpPr>
          <p:spPr>
            <a:xfrm rot="10800000">
              <a:off x="228600" y="210945"/>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3" name="Google Shape;1683;gf7e3947c3d_0_9738"/>
            <p:cNvSpPr/>
            <p:nvPr/>
          </p:nvSpPr>
          <p:spPr>
            <a:xfrm rot="10800000">
              <a:off x="228600" y="420572"/>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4" name="Google Shape;1684;gf7e3947c3d_0_9738"/>
            <p:cNvSpPr/>
            <p:nvPr/>
          </p:nvSpPr>
          <p:spPr>
            <a:xfrm rot="10800000">
              <a:off x="228600" y="629920"/>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5" name="Google Shape;1685;gf7e3947c3d_0_9738"/>
            <p:cNvSpPr/>
            <p:nvPr/>
          </p:nvSpPr>
          <p:spPr>
            <a:xfrm rot="10800000">
              <a:off x="228600" y="843448"/>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6" name="Google Shape;1686;gf7e3947c3d_0_9738"/>
            <p:cNvSpPr/>
            <p:nvPr/>
          </p:nvSpPr>
          <p:spPr>
            <a:xfrm rot="10800000">
              <a:off x="228600" y="1058756"/>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687" name="Google Shape;1687;gf7e3947c3d_0_9738"/>
          <p:cNvCxnSpPr/>
          <p:nvPr/>
        </p:nvCxnSpPr>
        <p:spPr>
          <a:xfrm>
            <a:off x="476250" y="5462828"/>
            <a:ext cx="11239500" cy="0"/>
          </a:xfrm>
          <a:prstGeom prst="straightConnector1">
            <a:avLst/>
          </a:prstGeom>
          <a:noFill/>
          <a:ln w="9525" cap="flat" cmpd="sng">
            <a:solidFill>
              <a:srgbClr val="66B5FA"/>
            </a:solidFill>
            <a:prstDash val="solid"/>
            <a:round/>
            <a:headEnd type="none" w="sm" len="sm"/>
            <a:tailEnd type="none" w="sm" len="sm"/>
          </a:ln>
        </p:spPr>
      </p:cxnSp>
      <p:pic>
        <p:nvPicPr>
          <p:cNvPr id="1688" name="Google Shape;1688;gf7e3947c3d_0_9738"/>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1689" name="Google Shape;1689;gf7e3947c3d_0_9738"/>
          <p:cNvSpPr/>
          <p:nvPr/>
        </p:nvSpPr>
        <p:spPr>
          <a:xfrm>
            <a:off x="0" y="6204000"/>
            <a:ext cx="1158000" cy="65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0" name="Google Shape;1690;gf7e3947c3d_0_9738"/>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97CEFC"/>
              </a:buClr>
              <a:buSzPts val="3200"/>
              <a:buFont typeface="DM Sans"/>
              <a:buNone/>
              <a:defRPr sz="3200" b="1" i="0">
                <a:solidFill>
                  <a:srgbClr val="97CEFC"/>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1" name="Google Shape;1691;gf7e3947c3d_0_9738"/>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CBE6FD"/>
              </a:buClr>
              <a:buSzPts val="4000"/>
              <a:buFont typeface="DM Sans Medium"/>
              <a:buNone/>
              <a:defRPr sz="4000" b="1" i="0" strike="noStrike">
                <a:solidFill>
                  <a:srgbClr val="CBE6FD"/>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2" name="Google Shape;1692;gf7e3947c3d_0_9738"/>
          <p:cNvSpPr txBox="1">
            <a:spLocks noGrp="1"/>
          </p:cNvSpPr>
          <p:nvPr>
            <p:ph type="body" idx="3"/>
          </p:nvPr>
        </p:nvSpPr>
        <p:spPr>
          <a:xfrm>
            <a:off x="6095999" y="5910266"/>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97CEFC"/>
              </a:buClr>
              <a:buSzPts val="1667"/>
              <a:buFont typeface="DM Sans Medium"/>
              <a:buNone/>
              <a:defRPr sz="1667" b="0" i="0">
                <a:solidFill>
                  <a:srgbClr val="97CEFC"/>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3" name="Google Shape;1693;gf7e3947c3d_0_9738"/>
          <p:cNvSpPr txBox="1">
            <a:spLocks noGrp="1"/>
          </p:cNvSpPr>
          <p:nvPr>
            <p:ph type="body" idx="4"/>
          </p:nvPr>
        </p:nvSpPr>
        <p:spPr>
          <a:xfrm>
            <a:off x="10097333" y="5667009"/>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CBE6FD"/>
              </a:buClr>
              <a:buSzPts val="1200"/>
              <a:buNone/>
              <a:defRPr sz="1200">
                <a:solidFill>
                  <a:srgbClr val="CBE6FD"/>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94" name="Google Shape;1694;gf7e3947c3d_0_9738" descr="A picture containing application&#10;&#10;Description automatically generated"/>
          <p:cNvPicPr preferRelativeResize="0"/>
          <p:nvPr/>
        </p:nvPicPr>
        <p:blipFill rotWithShape="1">
          <a:blip r:embed="rId3">
            <a:alphaModFix/>
          </a:blip>
          <a:srcRect l="4892" t="64003" r="4836" b="4742"/>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tandard Title 3">
  <p:cSld name="Standard Title 3">
    <p:bg>
      <p:bgPr>
        <a:solidFill>
          <a:schemeClr val="accent2"/>
        </a:solidFill>
        <a:effectLst/>
      </p:bgPr>
    </p:bg>
    <p:spTree>
      <p:nvGrpSpPr>
        <p:cNvPr id="1" name="Shape 1695"/>
        <p:cNvGrpSpPr/>
        <p:nvPr/>
      </p:nvGrpSpPr>
      <p:grpSpPr>
        <a:xfrm>
          <a:off x="0" y="0"/>
          <a:ext cx="0" cy="0"/>
          <a:chOff x="0" y="0"/>
          <a:chExt cx="0" cy="0"/>
        </a:xfrm>
      </p:grpSpPr>
      <p:sp>
        <p:nvSpPr>
          <p:cNvPr id="1696" name="Google Shape;1696;gf7e3947c3d_0_9773"/>
          <p:cNvSpPr/>
          <p:nvPr/>
        </p:nvSpPr>
        <p:spPr>
          <a:xfrm>
            <a:off x="-2" y="3695"/>
            <a:ext cx="12192000" cy="6858000"/>
          </a:xfrm>
          <a:prstGeom prst="rect">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697" name="Google Shape;1697;gf7e3947c3d_0_9773"/>
          <p:cNvGrpSpPr/>
          <p:nvPr/>
        </p:nvGrpSpPr>
        <p:grpSpPr>
          <a:xfrm>
            <a:off x="-3" y="257"/>
            <a:ext cx="12191787" cy="4198694"/>
            <a:chOff x="228600" y="309"/>
            <a:chExt cx="14173200" cy="5028978"/>
          </a:xfrm>
        </p:grpSpPr>
        <p:sp>
          <p:nvSpPr>
            <p:cNvPr id="1698" name="Google Shape;1698;gf7e3947c3d_0_9773"/>
            <p:cNvSpPr/>
            <p:nvPr/>
          </p:nvSpPr>
          <p:spPr>
            <a:xfrm>
              <a:off x="228600" y="4880187"/>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9" name="Google Shape;1699;gf7e3947c3d_0_9773"/>
            <p:cNvSpPr/>
            <p:nvPr/>
          </p:nvSpPr>
          <p:spPr>
            <a:xfrm>
              <a:off x="228600" y="4689651"/>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0" name="Google Shape;1700;gf7e3947c3d_0_9773"/>
            <p:cNvSpPr/>
            <p:nvPr/>
          </p:nvSpPr>
          <p:spPr>
            <a:xfrm>
              <a:off x="228600" y="4495624"/>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1" name="Google Shape;1701;gf7e3947c3d_0_9773"/>
            <p:cNvSpPr/>
            <p:nvPr/>
          </p:nvSpPr>
          <p:spPr>
            <a:xfrm>
              <a:off x="228600" y="4305476"/>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2" name="Google Shape;1702;gf7e3947c3d_0_9773"/>
            <p:cNvSpPr/>
            <p:nvPr/>
          </p:nvSpPr>
          <p:spPr>
            <a:xfrm>
              <a:off x="228600" y="4111449"/>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3" name="Google Shape;1703;gf7e3947c3d_0_9773"/>
            <p:cNvSpPr/>
            <p:nvPr/>
          </p:nvSpPr>
          <p:spPr>
            <a:xfrm>
              <a:off x="228600" y="391354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4" name="Google Shape;1704;gf7e3947c3d_0_9773"/>
            <p:cNvSpPr/>
            <p:nvPr/>
          </p:nvSpPr>
          <p:spPr>
            <a:xfrm>
              <a:off x="228600" y="3713692"/>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5" name="Google Shape;1705;gf7e3947c3d_0_9773"/>
            <p:cNvSpPr/>
            <p:nvPr/>
          </p:nvSpPr>
          <p:spPr>
            <a:xfrm rot="10800000">
              <a:off x="228600" y="2437833"/>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6" name="Google Shape;1706;gf7e3947c3d_0_9773"/>
            <p:cNvSpPr/>
            <p:nvPr/>
          </p:nvSpPr>
          <p:spPr>
            <a:xfrm rot="10800000">
              <a:off x="228600" y="2648469"/>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7" name="Google Shape;1707;gf7e3947c3d_0_9773"/>
            <p:cNvSpPr/>
            <p:nvPr/>
          </p:nvSpPr>
          <p:spPr>
            <a:xfrm rot="10800000">
              <a:off x="228600" y="2858096"/>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8" name="Google Shape;1708;gf7e3947c3d_0_9773"/>
            <p:cNvSpPr/>
            <p:nvPr/>
          </p:nvSpPr>
          <p:spPr>
            <a:xfrm rot="10800000">
              <a:off x="228600" y="3067444"/>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9" name="Google Shape;1709;gf7e3947c3d_0_9773"/>
            <p:cNvSpPr/>
            <p:nvPr/>
          </p:nvSpPr>
          <p:spPr>
            <a:xfrm rot="10800000">
              <a:off x="228600" y="3280971"/>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0" name="Google Shape;1710;gf7e3947c3d_0_9773"/>
            <p:cNvSpPr/>
            <p:nvPr/>
          </p:nvSpPr>
          <p:spPr>
            <a:xfrm rot="10800000">
              <a:off x="228600" y="349628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1" name="Google Shape;1711;gf7e3947c3d_0_9773"/>
            <p:cNvSpPr/>
            <p:nvPr/>
          </p:nvSpPr>
          <p:spPr>
            <a:xfrm>
              <a:off x="228600" y="2249247"/>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2" name="Google Shape;1712;gf7e3947c3d_0_9773"/>
            <p:cNvSpPr/>
            <p:nvPr/>
          </p:nvSpPr>
          <p:spPr>
            <a:xfrm>
              <a:off x="228600" y="2055219"/>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3" name="Google Shape;1713;gf7e3947c3d_0_9773"/>
            <p:cNvSpPr/>
            <p:nvPr/>
          </p:nvSpPr>
          <p:spPr>
            <a:xfrm>
              <a:off x="228600" y="1865072"/>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4" name="Google Shape;1714;gf7e3947c3d_0_9773"/>
            <p:cNvSpPr/>
            <p:nvPr/>
          </p:nvSpPr>
          <p:spPr>
            <a:xfrm>
              <a:off x="228600" y="1671044"/>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5" name="Google Shape;1715;gf7e3947c3d_0_9773"/>
            <p:cNvSpPr/>
            <p:nvPr/>
          </p:nvSpPr>
          <p:spPr>
            <a:xfrm>
              <a:off x="228600" y="1473135"/>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6" name="Google Shape;1716;gf7e3947c3d_0_9773"/>
            <p:cNvSpPr/>
            <p:nvPr/>
          </p:nvSpPr>
          <p:spPr>
            <a:xfrm>
              <a:off x="228600" y="1273287"/>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7" name="Google Shape;1717;gf7e3947c3d_0_9773"/>
            <p:cNvSpPr/>
            <p:nvPr/>
          </p:nvSpPr>
          <p:spPr>
            <a:xfrm rot="10800000">
              <a:off x="228600" y="309"/>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8" name="Google Shape;1718;gf7e3947c3d_0_9773"/>
            <p:cNvSpPr/>
            <p:nvPr/>
          </p:nvSpPr>
          <p:spPr>
            <a:xfrm rot="10800000">
              <a:off x="228600" y="210945"/>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9" name="Google Shape;1719;gf7e3947c3d_0_9773"/>
            <p:cNvSpPr/>
            <p:nvPr/>
          </p:nvSpPr>
          <p:spPr>
            <a:xfrm rot="10800000">
              <a:off x="228600" y="420572"/>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0" name="Google Shape;1720;gf7e3947c3d_0_9773"/>
            <p:cNvSpPr/>
            <p:nvPr/>
          </p:nvSpPr>
          <p:spPr>
            <a:xfrm rot="10800000">
              <a:off x="228600" y="629920"/>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1" name="Google Shape;1721;gf7e3947c3d_0_9773"/>
            <p:cNvSpPr/>
            <p:nvPr/>
          </p:nvSpPr>
          <p:spPr>
            <a:xfrm rot="10800000">
              <a:off x="228600" y="843448"/>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2" name="Google Shape;1722;gf7e3947c3d_0_9773"/>
            <p:cNvSpPr/>
            <p:nvPr/>
          </p:nvSpPr>
          <p:spPr>
            <a:xfrm rot="10800000">
              <a:off x="228600" y="1058756"/>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723" name="Google Shape;1723;gf7e3947c3d_0_9773"/>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pic>
        <p:nvPicPr>
          <p:cNvPr id="1724" name="Google Shape;1724;gf7e3947c3d_0_9773"/>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1725" name="Google Shape;1725;gf7e3947c3d_0_9773"/>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3200"/>
              <a:buFont typeface="DM Sans"/>
              <a:buNone/>
              <a:defRPr sz="3200" b="1" i="0">
                <a:solidFill>
                  <a:schemeClr val="dk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6" name="Google Shape;1726;gf7e3947c3d_0_9773"/>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lt1"/>
              </a:buClr>
              <a:buSzPts val="4000"/>
              <a:buFont typeface="DM Sans Medium"/>
              <a:buNone/>
              <a:defRPr sz="4000" b="1" i="0" strike="noStrike">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7" name="Google Shape;1727;gf7e3947c3d_0_9773"/>
          <p:cNvSpPr txBox="1">
            <a:spLocks noGrp="1"/>
          </p:cNvSpPr>
          <p:nvPr>
            <p:ph type="body" idx="3"/>
          </p:nvPr>
        </p:nvSpPr>
        <p:spPr>
          <a:xfrm>
            <a:off x="6010010" y="5957402"/>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lt1"/>
              </a:buClr>
              <a:buSzPts val="1667"/>
              <a:buFont typeface="DM Sans Medium"/>
              <a:buNone/>
              <a:defRPr sz="1667" b="0" i="0">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8" name="Google Shape;1728;gf7e3947c3d_0_9773"/>
          <p:cNvSpPr txBox="1">
            <a:spLocks noGrp="1"/>
          </p:cNvSpPr>
          <p:nvPr>
            <p:ph type="body" idx="4"/>
          </p:nvPr>
        </p:nvSpPr>
        <p:spPr>
          <a:xfrm>
            <a:off x="10097332" y="5624173"/>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dk1"/>
              </a:buClr>
              <a:buSzPts val="1200"/>
              <a:buNone/>
              <a:defRPr sz="1200">
                <a:solidFill>
                  <a:schemeClr val="dk1"/>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29" name="Google Shape;1729;gf7e3947c3d_0_9773" descr="A picture containing application&#10;&#10;Description automatically generated"/>
          <p:cNvPicPr preferRelativeResize="0"/>
          <p:nvPr/>
        </p:nvPicPr>
        <p:blipFill rotWithShape="1">
          <a:blip r:embed="rId3">
            <a:alphaModFix/>
          </a:blip>
          <a:srcRect l="4892" t="64003" r="4836" b="4742"/>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ection Title Arrow 6">
  <p:cSld name="Section Title Arrow 6">
    <p:spTree>
      <p:nvGrpSpPr>
        <p:cNvPr id="1" name="Shape 1730"/>
        <p:cNvGrpSpPr/>
        <p:nvPr/>
      </p:nvGrpSpPr>
      <p:grpSpPr>
        <a:xfrm>
          <a:off x="0" y="0"/>
          <a:ext cx="0" cy="0"/>
          <a:chOff x="0" y="0"/>
          <a:chExt cx="0" cy="0"/>
        </a:xfrm>
      </p:grpSpPr>
      <p:sp>
        <p:nvSpPr>
          <p:cNvPr id="1731" name="Google Shape;1731;gf7e3947c3d_0_9808"/>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2" name="Google Shape;1732;gf7e3947c3d_0_9808"/>
          <p:cNvSpPr txBox="1">
            <a:spLocks noGrp="1"/>
          </p:cNvSpPr>
          <p:nvPr>
            <p:ph type="title"/>
          </p:nvPr>
        </p:nvSpPr>
        <p:spPr>
          <a:xfrm>
            <a:off x="5019674" y="1162300"/>
            <a:ext cx="6353100" cy="32865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33" name="Google Shape;1733;gf7e3947c3d_0_9808"/>
          <p:cNvGrpSpPr/>
          <p:nvPr/>
        </p:nvGrpSpPr>
        <p:grpSpPr>
          <a:xfrm>
            <a:off x="-3" y="4477885"/>
            <a:ext cx="12191787" cy="2367643"/>
            <a:chOff x="228600" y="309"/>
            <a:chExt cx="14173200" cy="5028978"/>
          </a:xfrm>
        </p:grpSpPr>
        <p:sp>
          <p:nvSpPr>
            <p:cNvPr id="1734" name="Google Shape;1734;gf7e3947c3d_0_9808"/>
            <p:cNvSpPr/>
            <p:nvPr/>
          </p:nvSpPr>
          <p:spPr>
            <a:xfrm>
              <a:off x="228600" y="4880187"/>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5" name="Google Shape;1735;gf7e3947c3d_0_9808"/>
            <p:cNvSpPr/>
            <p:nvPr/>
          </p:nvSpPr>
          <p:spPr>
            <a:xfrm>
              <a:off x="228600" y="4689651"/>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6" name="Google Shape;1736;gf7e3947c3d_0_9808"/>
            <p:cNvSpPr/>
            <p:nvPr/>
          </p:nvSpPr>
          <p:spPr>
            <a:xfrm>
              <a:off x="228600" y="4495624"/>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7" name="Google Shape;1737;gf7e3947c3d_0_9808"/>
            <p:cNvSpPr/>
            <p:nvPr/>
          </p:nvSpPr>
          <p:spPr>
            <a:xfrm>
              <a:off x="228600" y="4305476"/>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8" name="Google Shape;1738;gf7e3947c3d_0_9808"/>
            <p:cNvSpPr/>
            <p:nvPr/>
          </p:nvSpPr>
          <p:spPr>
            <a:xfrm>
              <a:off x="228600" y="4111449"/>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9" name="Google Shape;1739;gf7e3947c3d_0_9808"/>
            <p:cNvSpPr/>
            <p:nvPr/>
          </p:nvSpPr>
          <p:spPr>
            <a:xfrm>
              <a:off x="228600" y="3913540"/>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0" name="Google Shape;1740;gf7e3947c3d_0_9808"/>
            <p:cNvSpPr/>
            <p:nvPr/>
          </p:nvSpPr>
          <p:spPr>
            <a:xfrm>
              <a:off x="228600" y="3713692"/>
              <a:ext cx="14173200" cy="396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1" name="Google Shape;1741;gf7e3947c3d_0_9808"/>
            <p:cNvSpPr/>
            <p:nvPr/>
          </p:nvSpPr>
          <p:spPr>
            <a:xfrm rot="10800000">
              <a:off x="228600" y="2437833"/>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2" name="Google Shape;1742;gf7e3947c3d_0_9808"/>
            <p:cNvSpPr/>
            <p:nvPr/>
          </p:nvSpPr>
          <p:spPr>
            <a:xfrm rot="10800000">
              <a:off x="228600" y="2648469"/>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3" name="Google Shape;1743;gf7e3947c3d_0_9808"/>
            <p:cNvSpPr/>
            <p:nvPr/>
          </p:nvSpPr>
          <p:spPr>
            <a:xfrm rot="10800000">
              <a:off x="228600" y="2858096"/>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4" name="Google Shape;1744;gf7e3947c3d_0_9808"/>
            <p:cNvSpPr/>
            <p:nvPr/>
          </p:nvSpPr>
          <p:spPr>
            <a:xfrm rot="10800000">
              <a:off x="228600" y="3067444"/>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5" name="Google Shape;1745;gf7e3947c3d_0_9808"/>
            <p:cNvSpPr/>
            <p:nvPr/>
          </p:nvSpPr>
          <p:spPr>
            <a:xfrm rot="10800000">
              <a:off x="228600" y="3280971"/>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6" name="Google Shape;1746;gf7e3947c3d_0_9808"/>
            <p:cNvSpPr/>
            <p:nvPr/>
          </p:nvSpPr>
          <p:spPr>
            <a:xfrm rot="10800000">
              <a:off x="228600" y="3496280"/>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7" name="Google Shape;1747;gf7e3947c3d_0_9808"/>
            <p:cNvSpPr/>
            <p:nvPr/>
          </p:nvSpPr>
          <p:spPr>
            <a:xfrm>
              <a:off x="228600" y="2249247"/>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8" name="Google Shape;1748;gf7e3947c3d_0_9808"/>
            <p:cNvSpPr/>
            <p:nvPr/>
          </p:nvSpPr>
          <p:spPr>
            <a:xfrm>
              <a:off x="228600" y="2055219"/>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9" name="Google Shape;1749;gf7e3947c3d_0_9808"/>
            <p:cNvSpPr/>
            <p:nvPr/>
          </p:nvSpPr>
          <p:spPr>
            <a:xfrm>
              <a:off x="228600" y="1865072"/>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0" name="Google Shape;1750;gf7e3947c3d_0_9808"/>
            <p:cNvSpPr/>
            <p:nvPr/>
          </p:nvSpPr>
          <p:spPr>
            <a:xfrm>
              <a:off x="228600" y="1671044"/>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1" name="Google Shape;1751;gf7e3947c3d_0_9808"/>
            <p:cNvSpPr/>
            <p:nvPr/>
          </p:nvSpPr>
          <p:spPr>
            <a:xfrm>
              <a:off x="228600" y="1473135"/>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2" name="Google Shape;1752;gf7e3947c3d_0_9808"/>
            <p:cNvSpPr/>
            <p:nvPr/>
          </p:nvSpPr>
          <p:spPr>
            <a:xfrm>
              <a:off x="228600" y="1273287"/>
              <a:ext cx="14173200" cy="396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3" name="Google Shape;1753;gf7e3947c3d_0_9808"/>
            <p:cNvSpPr/>
            <p:nvPr/>
          </p:nvSpPr>
          <p:spPr>
            <a:xfrm rot="10800000">
              <a:off x="228600" y="309"/>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4" name="Google Shape;1754;gf7e3947c3d_0_9808"/>
            <p:cNvSpPr/>
            <p:nvPr/>
          </p:nvSpPr>
          <p:spPr>
            <a:xfrm rot="10800000">
              <a:off x="228600" y="210945"/>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5" name="Google Shape;1755;gf7e3947c3d_0_9808"/>
            <p:cNvSpPr/>
            <p:nvPr/>
          </p:nvSpPr>
          <p:spPr>
            <a:xfrm rot="10800000">
              <a:off x="228600" y="420572"/>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6" name="Google Shape;1756;gf7e3947c3d_0_9808"/>
            <p:cNvSpPr/>
            <p:nvPr/>
          </p:nvSpPr>
          <p:spPr>
            <a:xfrm rot="10800000">
              <a:off x="228600" y="629920"/>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7" name="Google Shape;1757;gf7e3947c3d_0_9808"/>
            <p:cNvSpPr/>
            <p:nvPr/>
          </p:nvSpPr>
          <p:spPr>
            <a:xfrm rot="10800000">
              <a:off x="228600" y="843448"/>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8" name="Google Shape;1758;gf7e3947c3d_0_9808"/>
            <p:cNvSpPr/>
            <p:nvPr/>
          </p:nvSpPr>
          <p:spPr>
            <a:xfrm rot="10800000">
              <a:off x="228600" y="1058756"/>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759" name="Google Shape;1759;gf7e3947c3d_0_9808"/>
          <p:cNvSpPr/>
          <p:nvPr/>
        </p:nvSpPr>
        <p:spPr>
          <a:xfrm rot="-8100000">
            <a:off x="334056" y="1733008"/>
            <a:ext cx="3590123" cy="35901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760" name="Google Shape;1760;gf7e3947c3d_0_9808"/>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CF4FD"/>
              </a:buClr>
              <a:buSzPts val="3200"/>
              <a:buFont typeface="DM Sans Medium"/>
              <a:buNone/>
            </a:pPr>
            <a:r>
              <a:rPr lang="en-US" sz="3200" b="1" i="0" u="none" strike="noStrike" cap="none">
                <a:solidFill>
                  <a:srgbClr val="DCF4FD"/>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1_Section Title Arrow 2">
  <p:cSld name="1_Section Title Arrow 2">
    <p:spTree>
      <p:nvGrpSpPr>
        <p:cNvPr id="1" name="Shape 1761"/>
        <p:cNvGrpSpPr/>
        <p:nvPr/>
      </p:nvGrpSpPr>
      <p:grpSpPr>
        <a:xfrm>
          <a:off x="0" y="0"/>
          <a:ext cx="0" cy="0"/>
          <a:chOff x="0" y="0"/>
          <a:chExt cx="0" cy="0"/>
        </a:xfrm>
      </p:grpSpPr>
      <p:sp>
        <p:nvSpPr>
          <p:cNvPr id="1762" name="Google Shape;1762;gf7e3947c3d_0_9839"/>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3" name="Google Shape;1763;gf7e3947c3d_0_9839"/>
          <p:cNvSpPr txBox="1">
            <a:spLocks noGrp="1"/>
          </p:cNvSpPr>
          <p:nvPr>
            <p:ph type="title"/>
          </p:nvPr>
        </p:nvSpPr>
        <p:spPr>
          <a:xfrm>
            <a:off x="5019675" y="1082661"/>
            <a:ext cx="6213900" cy="3290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64" name="Google Shape;1764;gf7e3947c3d_0_9839"/>
          <p:cNvGrpSpPr/>
          <p:nvPr/>
        </p:nvGrpSpPr>
        <p:grpSpPr>
          <a:xfrm>
            <a:off x="0" y="4469665"/>
            <a:ext cx="12191513" cy="2390424"/>
            <a:chOff x="-2" y="5363812"/>
            <a:chExt cx="14630401" cy="2868624"/>
          </a:xfrm>
        </p:grpSpPr>
        <p:sp>
          <p:nvSpPr>
            <p:cNvPr id="1765" name="Google Shape;1765;gf7e3947c3d_0_9839"/>
            <p:cNvSpPr/>
            <p:nvPr/>
          </p:nvSpPr>
          <p:spPr>
            <a:xfrm>
              <a:off x="-1" y="8191036"/>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6" name="Google Shape;1766;gf7e3947c3d_0_9839"/>
            <p:cNvSpPr/>
            <p:nvPr/>
          </p:nvSpPr>
          <p:spPr>
            <a:xfrm>
              <a:off x="-1" y="8046649"/>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7" name="Google Shape;1767;gf7e3947c3d_0_9839"/>
            <p:cNvSpPr/>
            <p:nvPr/>
          </p:nvSpPr>
          <p:spPr>
            <a:xfrm rot="10800000">
              <a:off x="-2" y="7124884"/>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8" name="Google Shape;1768;gf7e3947c3d_0_9839"/>
            <p:cNvSpPr/>
            <p:nvPr/>
          </p:nvSpPr>
          <p:spPr>
            <a:xfrm rot="10800000">
              <a:off x="-2" y="7276943"/>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9" name="Google Shape;1769;gf7e3947c3d_0_9839"/>
            <p:cNvSpPr/>
            <p:nvPr/>
          </p:nvSpPr>
          <p:spPr>
            <a:xfrm rot="10800000">
              <a:off x="-2" y="7428524"/>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0" name="Google Shape;1770;gf7e3947c3d_0_9839"/>
            <p:cNvSpPr/>
            <p:nvPr/>
          </p:nvSpPr>
          <p:spPr>
            <a:xfrm rot="10800000">
              <a:off x="-2" y="7579703"/>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1" name="Google Shape;1771;gf7e3947c3d_0_9839"/>
            <p:cNvSpPr/>
            <p:nvPr/>
          </p:nvSpPr>
          <p:spPr>
            <a:xfrm rot="10800000">
              <a:off x="-2" y="7733985"/>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2" name="Google Shape;1772;gf7e3947c3d_0_9839"/>
            <p:cNvSpPr/>
            <p:nvPr/>
          </p:nvSpPr>
          <p:spPr>
            <a:xfrm rot="10800000">
              <a:off x="-2" y="7889571"/>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3" name="Google Shape;1773;gf7e3947c3d_0_9839"/>
            <p:cNvSpPr/>
            <p:nvPr/>
          </p:nvSpPr>
          <p:spPr>
            <a:xfrm>
              <a:off x="-1" y="698861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4" name="Google Shape;1774;gf7e3947c3d_0_9839"/>
            <p:cNvSpPr/>
            <p:nvPr/>
          </p:nvSpPr>
          <p:spPr>
            <a:xfrm>
              <a:off x="-1" y="6848429"/>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5" name="Google Shape;1775;gf7e3947c3d_0_9839"/>
            <p:cNvSpPr/>
            <p:nvPr/>
          </p:nvSpPr>
          <p:spPr>
            <a:xfrm>
              <a:off x="-1" y="671105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6" name="Google Shape;1776;gf7e3947c3d_0_9839"/>
            <p:cNvSpPr/>
            <p:nvPr/>
          </p:nvSpPr>
          <p:spPr>
            <a:xfrm>
              <a:off x="-1" y="6570869"/>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7" name="Google Shape;1777;gf7e3947c3d_0_9839"/>
            <p:cNvSpPr/>
            <p:nvPr/>
          </p:nvSpPr>
          <p:spPr>
            <a:xfrm>
              <a:off x="-1" y="6427883"/>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8" name="Google Shape;1778;gf7e3947c3d_0_9839"/>
            <p:cNvSpPr/>
            <p:nvPr/>
          </p:nvSpPr>
          <p:spPr>
            <a:xfrm>
              <a:off x="-1" y="6283496"/>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9" name="Google Shape;1779;gf7e3947c3d_0_9839"/>
            <p:cNvSpPr/>
            <p:nvPr/>
          </p:nvSpPr>
          <p:spPr>
            <a:xfrm rot="10800000">
              <a:off x="-2" y="5363812"/>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0" name="Google Shape;1780;gf7e3947c3d_0_9839"/>
            <p:cNvSpPr/>
            <p:nvPr/>
          </p:nvSpPr>
          <p:spPr>
            <a:xfrm rot="10800000">
              <a:off x="-2" y="551587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1" name="Google Shape;1781;gf7e3947c3d_0_9839"/>
            <p:cNvSpPr/>
            <p:nvPr/>
          </p:nvSpPr>
          <p:spPr>
            <a:xfrm rot="10800000">
              <a:off x="-2" y="5667452"/>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2" name="Google Shape;1782;gf7e3947c3d_0_9839"/>
            <p:cNvSpPr/>
            <p:nvPr/>
          </p:nvSpPr>
          <p:spPr>
            <a:xfrm rot="10800000">
              <a:off x="-2" y="581863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3" name="Google Shape;1783;gf7e3947c3d_0_9839"/>
            <p:cNvSpPr/>
            <p:nvPr/>
          </p:nvSpPr>
          <p:spPr>
            <a:xfrm rot="10800000">
              <a:off x="-2" y="5972913"/>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4" name="Google Shape;1784;gf7e3947c3d_0_9839"/>
            <p:cNvSpPr/>
            <p:nvPr/>
          </p:nvSpPr>
          <p:spPr>
            <a:xfrm rot="10800000">
              <a:off x="-2" y="6128498"/>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785" name="Google Shape;1785;gf7e3947c3d_0_9839"/>
          <p:cNvSpPr/>
          <p:nvPr/>
        </p:nvSpPr>
        <p:spPr>
          <a:xfrm rot="-8100000">
            <a:off x="334056" y="1733008"/>
            <a:ext cx="3590123" cy="35901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786" name="Google Shape;1786;gf7e3947c3d_0_9839"/>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9BDFF9"/>
              </a:buClr>
              <a:buSzPts val="3200"/>
              <a:buFont typeface="DM Sans Medium"/>
              <a:buNone/>
            </a:pPr>
            <a:r>
              <a:rPr lang="en-US" sz="3200" b="1" i="0" u="none" strike="noStrike" cap="none">
                <a:solidFill>
                  <a:srgbClr val="9BDFF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Section Title Arrow 1">
  <p:cSld name="Section Title Arrow 1">
    <p:spTree>
      <p:nvGrpSpPr>
        <p:cNvPr id="1" name="Shape 1787"/>
        <p:cNvGrpSpPr/>
        <p:nvPr/>
      </p:nvGrpSpPr>
      <p:grpSpPr>
        <a:xfrm>
          <a:off x="0" y="0"/>
          <a:ext cx="0" cy="0"/>
          <a:chOff x="0" y="0"/>
          <a:chExt cx="0" cy="0"/>
        </a:xfrm>
      </p:grpSpPr>
      <p:sp>
        <p:nvSpPr>
          <p:cNvPr id="1788" name="Google Shape;1788;gf7e3947c3d_0_9865"/>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9" name="Google Shape;1789;gf7e3947c3d_0_9865"/>
          <p:cNvSpPr txBox="1">
            <a:spLocks noGrp="1"/>
          </p:cNvSpPr>
          <p:nvPr>
            <p:ph type="title"/>
          </p:nvPr>
        </p:nvSpPr>
        <p:spPr>
          <a:xfrm>
            <a:off x="5019675" y="1162850"/>
            <a:ext cx="6213900" cy="3270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8884D"/>
              </a:buClr>
              <a:buSzPts val="2800"/>
              <a:buFont typeface="DM Sans Medium"/>
              <a:buNone/>
              <a:defRPr sz="2800" b="0" i="0">
                <a:solidFill>
                  <a:srgbClr val="08884D"/>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0" name="Google Shape;1790;gf7e3947c3d_0_9865"/>
          <p:cNvSpPr/>
          <p:nvPr/>
        </p:nvSpPr>
        <p:spPr>
          <a:xfrm>
            <a:off x="0" y="6825864"/>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1" name="Google Shape;1791;gf7e3947c3d_0_9865"/>
          <p:cNvSpPr/>
          <p:nvPr/>
        </p:nvSpPr>
        <p:spPr>
          <a:xfrm>
            <a:off x="0" y="6705541"/>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2" name="Google Shape;1792;gf7e3947c3d_0_9865"/>
          <p:cNvSpPr/>
          <p:nvPr/>
        </p:nvSpPr>
        <p:spPr>
          <a:xfrm rot="10800000">
            <a:off x="-1" y="593745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3" name="Google Shape;1793;gf7e3947c3d_0_9865"/>
          <p:cNvSpPr/>
          <p:nvPr/>
        </p:nvSpPr>
        <p:spPr>
          <a:xfrm rot="10800000">
            <a:off x="-1" y="606417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4" name="Google Shape;1794;gf7e3947c3d_0_9865"/>
          <p:cNvSpPr/>
          <p:nvPr/>
        </p:nvSpPr>
        <p:spPr>
          <a:xfrm rot="10800000">
            <a:off x="-1" y="619028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5" name="Google Shape;1795;gf7e3947c3d_0_9865"/>
          <p:cNvSpPr/>
          <p:nvPr/>
        </p:nvSpPr>
        <p:spPr>
          <a:xfrm rot="10800000">
            <a:off x="-1" y="631646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6" name="Google Shape;1796;gf7e3947c3d_0_9865"/>
          <p:cNvSpPr/>
          <p:nvPr/>
        </p:nvSpPr>
        <p:spPr>
          <a:xfrm rot="10800000">
            <a:off x="-1" y="644498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7" name="Google Shape;1797;gf7e3947c3d_0_9865"/>
          <p:cNvSpPr/>
          <p:nvPr/>
        </p:nvSpPr>
        <p:spPr>
          <a:xfrm rot="10800000">
            <a:off x="-1" y="6574643"/>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8" name="Google Shape;1798;gf7e3947c3d_0_9865"/>
          <p:cNvSpPr/>
          <p:nvPr/>
        </p:nvSpPr>
        <p:spPr>
          <a:xfrm>
            <a:off x="0" y="5823843"/>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9" name="Google Shape;1799;gf7e3947c3d_0_9865"/>
          <p:cNvSpPr/>
          <p:nvPr/>
        </p:nvSpPr>
        <p:spPr>
          <a:xfrm>
            <a:off x="0" y="5707024"/>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0" name="Google Shape;1800;gf7e3947c3d_0_9865"/>
          <p:cNvSpPr/>
          <p:nvPr/>
        </p:nvSpPr>
        <p:spPr>
          <a:xfrm>
            <a:off x="0" y="5592543"/>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1" name="Google Shape;1801;gf7e3947c3d_0_9865"/>
          <p:cNvSpPr/>
          <p:nvPr/>
        </p:nvSpPr>
        <p:spPr>
          <a:xfrm>
            <a:off x="0" y="5475724"/>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2" name="Google Shape;1802;gf7e3947c3d_0_9865"/>
          <p:cNvSpPr/>
          <p:nvPr/>
        </p:nvSpPr>
        <p:spPr>
          <a:xfrm>
            <a:off x="0" y="5356569"/>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3" name="Google Shape;1803;gf7e3947c3d_0_9865"/>
          <p:cNvSpPr/>
          <p:nvPr/>
        </p:nvSpPr>
        <p:spPr>
          <a:xfrm>
            <a:off x="0" y="5236247"/>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4" name="Google Shape;1804;gf7e3947c3d_0_9865"/>
          <p:cNvSpPr/>
          <p:nvPr/>
        </p:nvSpPr>
        <p:spPr>
          <a:xfrm rot="10800000">
            <a:off x="-1" y="446989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5" name="Google Shape;1805;gf7e3947c3d_0_9865"/>
          <p:cNvSpPr/>
          <p:nvPr/>
        </p:nvSpPr>
        <p:spPr>
          <a:xfrm rot="10800000">
            <a:off x="-1" y="459661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6" name="Google Shape;1806;gf7e3947c3d_0_9865"/>
          <p:cNvSpPr/>
          <p:nvPr/>
        </p:nvSpPr>
        <p:spPr>
          <a:xfrm rot="10800000">
            <a:off x="-1" y="472272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7" name="Google Shape;1807;gf7e3947c3d_0_9865"/>
          <p:cNvSpPr/>
          <p:nvPr/>
        </p:nvSpPr>
        <p:spPr>
          <a:xfrm rot="10800000">
            <a:off x="-1" y="484890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8" name="Google Shape;1808;gf7e3947c3d_0_9865"/>
          <p:cNvSpPr/>
          <p:nvPr/>
        </p:nvSpPr>
        <p:spPr>
          <a:xfrm rot="10800000">
            <a:off x="-1" y="497742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9" name="Google Shape;1809;gf7e3947c3d_0_9865"/>
          <p:cNvSpPr/>
          <p:nvPr/>
        </p:nvSpPr>
        <p:spPr>
          <a:xfrm rot="10800000">
            <a:off x="-1" y="5107082"/>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0" name="Google Shape;1810;gf7e3947c3d_0_9865"/>
          <p:cNvSpPr/>
          <p:nvPr/>
        </p:nvSpPr>
        <p:spPr>
          <a:xfrm rot="-8100000">
            <a:off x="334056" y="1733008"/>
            <a:ext cx="3590123" cy="35901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
        <p:nvSpPr>
          <p:cNvPr id="1811" name="Google Shape;1811;gf7e3947c3d_0_9865"/>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4FCE9"/>
              </a:buClr>
              <a:buSzPts val="3200"/>
              <a:buFont typeface="DM Sans Medium"/>
              <a:buNone/>
            </a:pPr>
            <a:r>
              <a:rPr lang="en-US" sz="3200" b="1" i="0" u="none" strike="noStrike" cap="none">
                <a:solidFill>
                  <a:srgbClr val="D4FCE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3_Section Title Arrow 6">
  <p:cSld name="3_Section Title Arrow 6">
    <p:bg>
      <p:bgPr>
        <a:solidFill>
          <a:schemeClr val="accent2"/>
        </a:solidFill>
        <a:effectLst/>
      </p:bgPr>
    </p:bg>
    <p:spTree>
      <p:nvGrpSpPr>
        <p:cNvPr id="1" name="Shape 1812"/>
        <p:cNvGrpSpPr/>
        <p:nvPr/>
      </p:nvGrpSpPr>
      <p:grpSpPr>
        <a:xfrm>
          <a:off x="0" y="0"/>
          <a:ext cx="0" cy="0"/>
          <a:chOff x="0" y="0"/>
          <a:chExt cx="0" cy="0"/>
        </a:xfrm>
      </p:grpSpPr>
      <p:sp>
        <p:nvSpPr>
          <p:cNvPr id="1813" name="Google Shape;1813;gf7e3947c3d_0_9890"/>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4" name="Google Shape;1814;gf7e3947c3d_0_9890"/>
          <p:cNvSpPr txBox="1">
            <a:spLocks noGrp="1"/>
          </p:cNvSpPr>
          <p:nvPr>
            <p:ph type="title"/>
          </p:nvPr>
        </p:nvSpPr>
        <p:spPr>
          <a:xfrm>
            <a:off x="5019675" y="445091"/>
            <a:ext cx="5782500" cy="7179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FEE7A9"/>
              </a:buClr>
              <a:buSzPts val="3200"/>
              <a:buFont typeface="DM Sans Medium"/>
              <a:buNone/>
              <a:defRPr sz="3200" b="1" i="0">
                <a:solidFill>
                  <a:srgbClr val="FEE7A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15" name="Google Shape;1815;gf7e3947c3d_0_9890"/>
          <p:cNvGrpSpPr/>
          <p:nvPr/>
        </p:nvGrpSpPr>
        <p:grpSpPr>
          <a:xfrm>
            <a:off x="-3" y="4477885"/>
            <a:ext cx="12191787" cy="2367643"/>
            <a:chOff x="228600" y="309"/>
            <a:chExt cx="14173200" cy="5028978"/>
          </a:xfrm>
        </p:grpSpPr>
        <p:sp>
          <p:nvSpPr>
            <p:cNvPr id="1816" name="Google Shape;1816;gf7e3947c3d_0_9890"/>
            <p:cNvSpPr/>
            <p:nvPr/>
          </p:nvSpPr>
          <p:spPr>
            <a:xfrm>
              <a:off x="228600" y="4880187"/>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7" name="Google Shape;1817;gf7e3947c3d_0_9890"/>
            <p:cNvSpPr/>
            <p:nvPr/>
          </p:nvSpPr>
          <p:spPr>
            <a:xfrm>
              <a:off x="228600" y="4689651"/>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8" name="Google Shape;1818;gf7e3947c3d_0_9890"/>
            <p:cNvSpPr/>
            <p:nvPr/>
          </p:nvSpPr>
          <p:spPr>
            <a:xfrm>
              <a:off x="228600" y="4495624"/>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9" name="Google Shape;1819;gf7e3947c3d_0_9890"/>
            <p:cNvSpPr/>
            <p:nvPr/>
          </p:nvSpPr>
          <p:spPr>
            <a:xfrm>
              <a:off x="228600" y="4305476"/>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0" name="Google Shape;1820;gf7e3947c3d_0_9890"/>
            <p:cNvSpPr/>
            <p:nvPr/>
          </p:nvSpPr>
          <p:spPr>
            <a:xfrm>
              <a:off x="228600" y="4111449"/>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1" name="Google Shape;1821;gf7e3947c3d_0_9890"/>
            <p:cNvSpPr/>
            <p:nvPr/>
          </p:nvSpPr>
          <p:spPr>
            <a:xfrm>
              <a:off x="228600" y="3913540"/>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2" name="Google Shape;1822;gf7e3947c3d_0_9890"/>
            <p:cNvSpPr/>
            <p:nvPr/>
          </p:nvSpPr>
          <p:spPr>
            <a:xfrm>
              <a:off x="228600" y="3713692"/>
              <a:ext cx="14173200" cy="396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3" name="Google Shape;1823;gf7e3947c3d_0_9890"/>
            <p:cNvSpPr/>
            <p:nvPr/>
          </p:nvSpPr>
          <p:spPr>
            <a:xfrm rot="10800000">
              <a:off x="228600" y="2437833"/>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4" name="Google Shape;1824;gf7e3947c3d_0_9890"/>
            <p:cNvSpPr/>
            <p:nvPr/>
          </p:nvSpPr>
          <p:spPr>
            <a:xfrm rot="10800000">
              <a:off x="228600" y="2648469"/>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5" name="Google Shape;1825;gf7e3947c3d_0_9890"/>
            <p:cNvSpPr/>
            <p:nvPr/>
          </p:nvSpPr>
          <p:spPr>
            <a:xfrm rot="10800000">
              <a:off x="228600" y="2858096"/>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6" name="Google Shape;1826;gf7e3947c3d_0_9890"/>
            <p:cNvSpPr/>
            <p:nvPr/>
          </p:nvSpPr>
          <p:spPr>
            <a:xfrm rot="10800000">
              <a:off x="228600" y="3067444"/>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7" name="Google Shape;1827;gf7e3947c3d_0_9890"/>
            <p:cNvSpPr/>
            <p:nvPr/>
          </p:nvSpPr>
          <p:spPr>
            <a:xfrm rot="10800000">
              <a:off x="228600" y="3280971"/>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8" name="Google Shape;1828;gf7e3947c3d_0_9890"/>
            <p:cNvSpPr/>
            <p:nvPr/>
          </p:nvSpPr>
          <p:spPr>
            <a:xfrm rot="10800000">
              <a:off x="228600" y="3496280"/>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9" name="Google Shape;1829;gf7e3947c3d_0_9890"/>
            <p:cNvSpPr/>
            <p:nvPr/>
          </p:nvSpPr>
          <p:spPr>
            <a:xfrm>
              <a:off x="228600" y="2249247"/>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0" name="Google Shape;1830;gf7e3947c3d_0_9890"/>
            <p:cNvSpPr/>
            <p:nvPr/>
          </p:nvSpPr>
          <p:spPr>
            <a:xfrm>
              <a:off x="228600" y="2055219"/>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1" name="Google Shape;1831;gf7e3947c3d_0_9890"/>
            <p:cNvSpPr/>
            <p:nvPr/>
          </p:nvSpPr>
          <p:spPr>
            <a:xfrm>
              <a:off x="228600" y="1865072"/>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2" name="Google Shape;1832;gf7e3947c3d_0_9890"/>
            <p:cNvSpPr/>
            <p:nvPr/>
          </p:nvSpPr>
          <p:spPr>
            <a:xfrm>
              <a:off x="228600" y="1671044"/>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3" name="Google Shape;1833;gf7e3947c3d_0_9890"/>
            <p:cNvSpPr/>
            <p:nvPr/>
          </p:nvSpPr>
          <p:spPr>
            <a:xfrm>
              <a:off x="228600" y="1473135"/>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4" name="Google Shape;1834;gf7e3947c3d_0_9890"/>
            <p:cNvSpPr/>
            <p:nvPr/>
          </p:nvSpPr>
          <p:spPr>
            <a:xfrm>
              <a:off x="228600" y="1273287"/>
              <a:ext cx="14173200" cy="396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5" name="Google Shape;1835;gf7e3947c3d_0_9890"/>
            <p:cNvSpPr/>
            <p:nvPr/>
          </p:nvSpPr>
          <p:spPr>
            <a:xfrm rot="10800000">
              <a:off x="228600" y="309"/>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6" name="Google Shape;1836;gf7e3947c3d_0_9890"/>
            <p:cNvSpPr/>
            <p:nvPr/>
          </p:nvSpPr>
          <p:spPr>
            <a:xfrm rot="10800000">
              <a:off x="228600" y="210945"/>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7" name="Google Shape;1837;gf7e3947c3d_0_9890"/>
            <p:cNvSpPr/>
            <p:nvPr/>
          </p:nvSpPr>
          <p:spPr>
            <a:xfrm rot="10800000">
              <a:off x="228600" y="420572"/>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8" name="Google Shape;1838;gf7e3947c3d_0_9890"/>
            <p:cNvSpPr/>
            <p:nvPr/>
          </p:nvSpPr>
          <p:spPr>
            <a:xfrm rot="10800000">
              <a:off x="228600" y="629920"/>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9" name="Google Shape;1839;gf7e3947c3d_0_9890"/>
            <p:cNvSpPr/>
            <p:nvPr/>
          </p:nvSpPr>
          <p:spPr>
            <a:xfrm rot="10800000">
              <a:off x="228600" y="843448"/>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0" name="Google Shape;1840;gf7e3947c3d_0_9890"/>
            <p:cNvSpPr/>
            <p:nvPr/>
          </p:nvSpPr>
          <p:spPr>
            <a:xfrm rot="10800000">
              <a:off x="228600" y="1058756"/>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841" name="Google Shape;1841;gf7e3947c3d_0_9890"/>
          <p:cNvSpPr/>
          <p:nvPr/>
        </p:nvSpPr>
        <p:spPr>
          <a:xfrm rot="-8100000">
            <a:off x="334056" y="1733008"/>
            <a:ext cx="3590123" cy="35901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842" name="Google Shape;1842;gf7e3947c3d_0_9890"/>
          <p:cNvSpPr txBox="1"/>
          <p:nvPr/>
        </p:nvSpPr>
        <p:spPr>
          <a:xfrm>
            <a:off x="5019675" y="1162850"/>
            <a:ext cx="6213900" cy="32700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303030"/>
              </a:buClr>
              <a:buSzPts val="2800"/>
              <a:buFont typeface="DM Sans Medium"/>
              <a:buNone/>
            </a:pPr>
            <a:r>
              <a:rPr lang="en-US" sz="2800" b="0" i="0" u="none" strike="noStrike" cap="none">
                <a:solidFill>
                  <a:srgbClr val="303030"/>
                </a:solidFill>
                <a:latin typeface="DM Sans Medium"/>
                <a:ea typeface="DM Sans Medium"/>
                <a:cs typeface="DM Sans Medium"/>
                <a:sym typeface="DM Sans Medium"/>
              </a:rPr>
              <a:t>Click to edit section title </a:t>
            </a:r>
            <a:br>
              <a:rPr lang="en-US" sz="2800" b="0" i="0" u="none" strike="noStrike" cap="none">
                <a:solidFill>
                  <a:srgbClr val="303030"/>
                </a:solidFill>
                <a:latin typeface="DM Sans Medium"/>
                <a:ea typeface="DM Sans Medium"/>
                <a:cs typeface="DM Sans Medium"/>
                <a:sym typeface="DM Sans Medium"/>
              </a:rPr>
            </a:br>
            <a:r>
              <a:rPr lang="en-US" sz="2800" b="0" i="0" u="none" strike="noStrike" cap="none">
                <a:solidFill>
                  <a:srgbClr val="303030"/>
                </a:solidFill>
                <a:latin typeface="DM Sans Medium"/>
                <a:ea typeface="DM Sans Medium"/>
                <a:cs typeface="DM Sans Medium"/>
                <a:sym typeface="DM Sans Medium"/>
              </a:rPr>
              <a:t>(Option A)</a:t>
            </a:r>
            <a:endParaRPr sz="2800" b="0" i="0" u="none" strike="noStrike" cap="none">
              <a:solidFill>
                <a:srgbClr val="303030"/>
              </a:solidFill>
              <a:latin typeface="DM Sans Medium"/>
              <a:ea typeface="DM Sans Medium"/>
              <a:cs typeface="DM Sans Medium"/>
              <a:sym typeface="DM Sans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Section Title Arrow 3">
  <p:cSld name="Section Title Arrow 3">
    <p:spTree>
      <p:nvGrpSpPr>
        <p:cNvPr id="1" name="Shape 1843"/>
        <p:cNvGrpSpPr/>
        <p:nvPr/>
      </p:nvGrpSpPr>
      <p:grpSpPr>
        <a:xfrm>
          <a:off x="0" y="0"/>
          <a:ext cx="0" cy="0"/>
          <a:chOff x="0" y="0"/>
          <a:chExt cx="0" cy="0"/>
        </a:xfrm>
      </p:grpSpPr>
      <p:sp>
        <p:nvSpPr>
          <p:cNvPr id="1844" name="Google Shape;1844;gf7e3947c3d_0_992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5" name="Google Shape;1845;gf7e3947c3d_0_9921"/>
          <p:cNvSpPr txBox="1">
            <a:spLocks noGrp="1"/>
          </p:cNvSpPr>
          <p:nvPr>
            <p:ph type="title"/>
          </p:nvPr>
        </p:nvSpPr>
        <p:spPr>
          <a:xfrm>
            <a:off x="5019675" y="1072592"/>
            <a:ext cx="6200700" cy="3330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3000"/>
              <a:buFont typeface="DM Sans Medium"/>
              <a:buNone/>
              <a:defRPr sz="3000" b="0" i="0">
                <a:solidFill>
                  <a:schemeClr val="dk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46" name="Google Shape;1846;gf7e3947c3d_0_9921"/>
          <p:cNvGrpSpPr/>
          <p:nvPr/>
        </p:nvGrpSpPr>
        <p:grpSpPr>
          <a:xfrm>
            <a:off x="-3" y="4477885"/>
            <a:ext cx="12191787" cy="2367643"/>
            <a:chOff x="228600" y="309"/>
            <a:chExt cx="14173200" cy="5028978"/>
          </a:xfrm>
        </p:grpSpPr>
        <p:sp>
          <p:nvSpPr>
            <p:cNvPr id="1847" name="Google Shape;1847;gf7e3947c3d_0_9921"/>
            <p:cNvSpPr/>
            <p:nvPr/>
          </p:nvSpPr>
          <p:spPr>
            <a:xfrm>
              <a:off x="228600" y="4880187"/>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8" name="Google Shape;1848;gf7e3947c3d_0_9921"/>
            <p:cNvSpPr/>
            <p:nvPr/>
          </p:nvSpPr>
          <p:spPr>
            <a:xfrm>
              <a:off x="228600" y="4689651"/>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9" name="Google Shape;1849;gf7e3947c3d_0_9921"/>
            <p:cNvSpPr/>
            <p:nvPr/>
          </p:nvSpPr>
          <p:spPr>
            <a:xfrm>
              <a:off x="228600" y="4495624"/>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0" name="Google Shape;1850;gf7e3947c3d_0_9921"/>
            <p:cNvSpPr/>
            <p:nvPr/>
          </p:nvSpPr>
          <p:spPr>
            <a:xfrm>
              <a:off x="228600" y="4305476"/>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1" name="Google Shape;1851;gf7e3947c3d_0_9921"/>
            <p:cNvSpPr/>
            <p:nvPr/>
          </p:nvSpPr>
          <p:spPr>
            <a:xfrm>
              <a:off x="228600" y="4111449"/>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2" name="Google Shape;1852;gf7e3947c3d_0_9921"/>
            <p:cNvSpPr/>
            <p:nvPr/>
          </p:nvSpPr>
          <p:spPr>
            <a:xfrm>
              <a:off x="228600" y="391354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3" name="Google Shape;1853;gf7e3947c3d_0_9921"/>
            <p:cNvSpPr/>
            <p:nvPr/>
          </p:nvSpPr>
          <p:spPr>
            <a:xfrm>
              <a:off x="228600" y="3713692"/>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4" name="Google Shape;1854;gf7e3947c3d_0_9921"/>
            <p:cNvSpPr/>
            <p:nvPr/>
          </p:nvSpPr>
          <p:spPr>
            <a:xfrm rot="10800000">
              <a:off x="228600" y="2437833"/>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5" name="Google Shape;1855;gf7e3947c3d_0_9921"/>
            <p:cNvSpPr/>
            <p:nvPr/>
          </p:nvSpPr>
          <p:spPr>
            <a:xfrm rot="10800000">
              <a:off x="228600" y="2648469"/>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6" name="Google Shape;1856;gf7e3947c3d_0_9921"/>
            <p:cNvSpPr/>
            <p:nvPr/>
          </p:nvSpPr>
          <p:spPr>
            <a:xfrm rot="10800000">
              <a:off x="228600" y="2858096"/>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7" name="Google Shape;1857;gf7e3947c3d_0_9921"/>
            <p:cNvSpPr/>
            <p:nvPr/>
          </p:nvSpPr>
          <p:spPr>
            <a:xfrm rot="10800000">
              <a:off x="228600" y="3067444"/>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8" name="Google Shape;1858;gf7e3947c3d_0_9921"/>
            <p:cNvSpPr/>
            <p:nvPr/>
          </p:nvSpPr>
          <p:spPr>
            <a:xfrm rot="10800000">
              <a:off x="228600" y="3280971"/>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9" name="Google Shape;1859;gf7e3947c3d_0_9921"/>
            <p:cNvSpPr/>
            <p:nvPr/>
          </p:nvSpPr>
          <p:spPr>
            <a:xfrm rot="10800000">
              <a:off x="228600" y="349628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0" name="Google Shape;1860;gf7e3947c3d_0_9921"/>
            <p:cNvSpPr/>
            <p:nvPr/>
          </p:nvSpPr>
          <p:spPr>
            <a:xfrm>
              <a:off x="228600" y="2249247"/>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1" name="Google Shape;1861;gf7e3947c3d_0_9921"/>
            <p:cNvSpPr/>
            <p:nvPr/>
          </p:nvSpPr>
          <p:spPr>
            <a:xfrm>
              <a:off x="228600" y="2055219"/>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2" name="Google Shape;1862;gf7e3947c3d_0_9921"/>
            <p:cNvSpPr/>
            <p:nvPr/>
          </p:nvSpPr>
          <p:spPr>
            <a:xfrm>
              <a:off x="228600" y="1865072"/>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3" name="Google Shape;1863;gf7e3947c3d_0_9921"/>
            <p:cNvSpPr/>
            <p:nvPr/>
          </p:nvSpPr>
          <p:spPr>
            <a:xfrm>
              <a:off x="228600" y="1671044"/>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4" name="Google Shape;1864;gf7e3947c3d_0_9921"/>
            <p:cNvSpPr/>
            <p:nvPr/>
          </p:nvSpPr>
          <p:spPr>
            <a:xfrm>
              <a:off x="228600" y="1473135"/>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5" name="Google Shape;1865;gf7e3947c3d_0_9921"/>
            <p:cNvSpPr/>
            <p:nvPr/>
          </p:nvSpPr>
          <p:spPr>
            <a:xfrm>
              <a:off x="228600" y="1273287"/>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6" name="Google Shape;1866;gf7e3947c3d_0_9921"/>
            <p:cNvSpPr/>
            <p:nvPr/>
          </p:nvSpPr>
          <p:spPr>
            <a:xfrm rot="10800000">
              <a:off x="228600" y="309"/>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7" name="Google Shape;1867;gf7e3947c3d_0_9921"/>
            <p:cNvSpPr/>
            <p:nvPr/>
          </p:nvSpPr>
          <p:spPr>
            <a:xfrm rot="10800000">
              <a:off x="228600" y="210945"/>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8" name="Google Shape;1868;gf7e3947c3d_0_9921"/>
            <p:cNvSpPr/>
            <p:nvPr/>
          </p:nvSpPr>
          <p:spPr>
            <a:xfrm rot="10800000">
              <a:off x="228600" y="420572"/>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9" name="Google Shape;1869;gf7e3947c3d_0_9921"/>
            <p:cNvSpPr/>
            <p:nvPr/>
          </p:nvSpPr>
          <p:spPr>
            <a:xfrm rot="10800000">
              <a:off x="228600" y="629920"/>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70" name="Google Shape;1870;gf7e3947c3d_0_9921"/>
            <p:cNvSpPr/>
            <p:nvPr/>
          </p:nvSpPr>
          <p:spPr>
            <a:xfrm rot="10800000">
              <a:off x="228600" y="843448"/>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71" name="Google Shape;1871;gf7e3947c3d_0_9921"/>
            <p:cNvSpPr/>
            <p:nvPr/>
          </p:nvSpPr>
          <p:spPr>
            <a:xfrm rot="10800000">
              <a:off x="228600" y="1058756"/>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872" name="Google Shape;1872;gf7e3947c3d_0_9921"/>
          <p:cNvSpPr/>
          <p:nvPr/>
        </p:nvSpPr>
        <p:spPr>
          <a:xfrm rot="-8100000">
            <a:off x="334056" y="1733008"/>
            <a:ext cx="3590123" cy="35901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873" name="Google Shape;1873;gf7e3947c3d_0_9921"/>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3200"/>
              <a:buFont typeface="DM Sans Medium"/>
              <a:buNone/>
            </a:pPr>
            <a:r>
              <a:rPr lang="en-US" sz="3200" b="1" i="0" u="none" strike="noStrike" cap="none">
                <a:solidFill>
                  <a:schemeClr val="dk1"/>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lumns w/arrow 2">
  <p:cSld name="1_Two Columns w/arrow 2">
    <p:spTree>
      <p:nvGrpSpPr>
        <p:cNvPr id="1" name="Shape 185"/>
        <p:cNvGrpSpPr/>
        <p:nvPr/>
      </p:nvGrpSpPr>
      <p:grpSpPr>
        <a:xfrm>
          <a:off x="0" y="0"/>
          <a:ext cx="0" cy="0"/>
          <a:chOff x="0" y="0"/>
          <a:chExt cx="0" cy="0"/>
        </a:xfrm>
      </p:grpSpPr>
      <p:sp>
        <p:nvSpPr>
          <p:cNvPr id="186" name="Google Shape;186;p58"/>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58"/>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8" name="Google Shape;188;p58"/>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189" name="Google Shape;189;p58"/>
          <p:cNvGrpSpPr/>
          <p:nvPr/>
        </p:nvGrpSpPr>
        <p:grpSpPr>
          <a:xfrm>
            <a:off x="481582" y="896740"/>
            <a:ext cx="430723" cy="760860"/>
            <a:chOff x="5962307" y="432768"/>
            <a:chExt cx="1057621" cy="1754327"/>
          </a:xfrm>
        </p:grpSpPr>
        <p:sp>
          <p:nvSpPr>
            <p:cNvPr id="190" name="Google Shape;190;p58"/>
            <p:cNvSpPr/>
            <p:nvPr/>
          </p:nvSpPr>
          <p:spPr>
            <a:xfrm rot="8100000">
              <a:off x="5871258" y="1536756"/>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91" name="Google Shape;191;p58"/>
            <p:cNvSpPr/>
            <p:nvPr/>
          </p:nvSpPr>
          <p:spPr>
            <a:xfrm rot="-8100000">
              <a:off x="5880397" y="830911"/>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92" name="Google Shape;192;p5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Section Title Arrow 7">
  <p:cSld name="Section Title Arrow 7">
    <p:bg>
      <p:bgPr>
        <a:solidFill>
          <a:srgbClr val="BFBFBF"/>
        </a:solidFill>
        <a:effectLst/>
      </p:bgPr>
    </p:bg>
    <p:spTree>
      <p:nvGrpSpPr>
        <p:cNvPr id="1" name="Shape 1874"/>
        <p:cNvGrpSpPr/>
        <p:nvPr/>
      </p:nvGrpSpPr>
      <p:grpSpPr>
        <a:xfrm>
          <a:off x="0" y="0"/>
          <a:ext cx="0" cy="0"/>
          <a:chOff x="0" y="0"/>
          <a:chExt cx="0" cy="0"/>
        </a:xfrm>
      </p:grpSpPr>
      <p:sp>
        <p:nvSpPr>
          <p:cNvPr id="1875" name="Google Shape;1875;gf7e3947c3d_0_9952"/>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76" name="Google Shape;1876;gf7e3947c3d_0_9952"/>
          <p:cNvSpPr txBox="1">
            <a:spLocks noGrp="1"/>
          </p:cNvSpPr>
          <p:nvPr>
            <p:ph type="title"/>
          </p:nvPr>
        </p:nvSpPr>
        <p:spPr>
          <a:xfrm>
            <a:off x="5019673" y="990600"/>
            <a:ext cx="6877200" cy="34173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77" name="Google Shape;1877;gf7e3947c3d_0_9952"/>
          <p:cNvGrpSpPr/>
          <p:nvPr/>
        </p:nvGrpSpPr>
        <p:grpSpPr>
          <a:xfrm>
            <a:off x="-3" y="4477885"/>
            <a:ext cx="12191787" cy="2367643"/>
            <a:chOff x="228600" y="309"/>
            <a:chExt cx="14173200" cy="5028978"/>
          </a:xfrm>
        </p:grpSpPr>
        <p:sp>
          <p:nvSpPr>
            <p:cNvPr id="1878" name="Google Shape;1878;gf7e3947c3d_0_9952"/>
            <p:cNvSpPr/>
            <p:nvPr/>
          </p:nvSpPr>
          <p:spPr>
            <a:xfrm>
              <a:off x="228600" y="4880187"/>
              <a:ext cx="14173200" cy="1491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79" name="Google Shape;1879;gf7e3947c3d_0_9952"/>
            <p:cNvSpPr/>
            <p:nvPr/>
          </p:nvSpPr>
          <p:spPr>
            <a:xfrm>
              <a:off x="228600" y="4689651"/>
              <a:ext cx="14173200" cy="1290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80" name="Google Shape;1880;gf7e3947c3d_0_9952"/>
            <p:cNvSpPr/>
            <p:nvPr/>
          </p:nvSpPr>
          <p:spPr>
            <a:xfrm>
              <a:off x="228600" y="4495624"/>
              <a:ext cx="14173200" cy="1134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81" name="Google Shape;1881;gf7e3947c3d_0_9952"/>
            <p:cNvSpPr/>
            <p:nvPr/>
          </p:nvSpPr>
          <p:spPr>
            <a:xfrm>
              <a:off x="228600" y="4305476"/>
              <a:ext cx="14173200" cy="942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82" name="Google Shape;1882;gf7e3947c3d_0_9952"/>
            <p:cNvSpPr/>
            <p:nvPr/>
          </p:nvSpPr>
          <p:spPr>
            <a:xfrm>
              <a:off x="228600" y="4111449"/>
              <a:ext cx="14173200" cy="747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83" name="Google Shape;1883;gf7e3947c3d_0_9952"/>
            <p:cNvSpPr/>
            <p:nvPr/>
          </p:nvSpPr>
          <p:spPr>
            <a:xfrm>
              <a:off x="228600" y="3913540"/>
              <a:ext cx="14173200" cy="573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84" name="Google Shape;1884;gf7e3947c3d_0_9952"/>
            <p:cNvSpPr/>
            <p:nvPr/>
          </p:nvSpPr>
          <p:spPr>
            <a:xfrm>
              <a:off x="228600" y="3713692"/>
              <a:ext cx="14173200" cy="396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85" name="Google Shape;1885;gf7e3947c3d_0_9952"/>
            <p:cNvSpPr/>
            <p:nvPr/>
          </p:nvSpPr>
          <p:spPr>
            <a:xfrm rot="10800000">
              <a:off x="228600" y="2437833"/>
              <a:ext cx="14173200" cy="1491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86" name="Google Shape;1886;gf7e3947c3d_0_9952"/>
            <p:cNvSpPr/>
            <p:nvPr/>
          </p:nvSpPr>
          <p:spPr>
            <a:xfrm rot="10800000">
              <a:off x="228600" y="2648469"/>
              <a:ext cx="14173200" cy="1290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87" name="Google Shape;1887;gf7e3947c3d_0_9952"/>
            <p:cNvSpPr/>
            <p:nvPr/>
          </p:nvSpPr>
          <p:spPr>
            <a:xfrm rot="10800000">
              <a:off x="228600" y="2858096"/>
              <a:ext cx="14173200" cy="1134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88" name="Google Shape;1888;gf7e3947c3d_0_9952"/>
            <p:cNvSpPr/>
            <p:nvPr/>
          </p:nvSpPr>
          <p:spPr>
            <a:xfrm rot="10800000">
              <a:off x="228600" y="3067444"/>
              <a:ext cx="14173200" cy="942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89" name="Google Shape;1889;gf7e3947c3d_0_9952"/>
            <p:cNvSpPr/>
            <p:nvPr/>
          </p:nvSpPr>
          <p:spPr>
            <a:xfrm rot="10800000">
              <a:off x="228600" y="3280971"/>
              <a:ext cx="14173200" cy="747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0" name="Google Shape;1890;gf7e3947c3d_0_9952"/>
            <p:cNvSpPr/>
            <p:nvPr/>
          </p:nvSpPr>
          <p:spPr>
            <a:xfrm rot="10800000">
              <a:off x="228600" y="3496280"/>
              <a:ext cx="14173200" cy="573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1" name="Google Shape;1891;gf7e3947c3d_0_9952"/>
            <p:cNvSpPr/>
            <p:nvPr/>
          </p:nvSpPr>
          <p:spPr>
            <a:xfrm>
              <a:off x="228600" y="2249247"/>
              <a:ext cx="14173200" cy="1290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2" name="Google Shape;1892;gf7e3947c3d_0_9952"/>
            <p:cNvSpPr/>
            <p:nvPr/>
          </p:nvSpPr>
          <p:spPr>
            <a:xfrm>
              <a:off x="228600" y="2055219"/>
              <a:ext cx="14173200" cy="1134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3" name="Google Shape;1893;gf7e3947c3d_0_9952"/>
            <p:cNvSpPr/>
            <p:nvPr/>
          </p:nvSpPr>
          <p:spPr>
            <a:xfrm>
              <a:off x="228600" y="1865072"/>
              <a:ext cx="14173200" cy="942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4" name="Google Shape;1894;gf7e3947c3d_0_9952"/>
            <p:cNvSpPr/>
            <p:nvPr/>
          </p:nvSpPr>
          <p:spPr>
            <a:xfrm>
              <a:off x="228600" y="1671044"/>
              <a:ext cx="14173200" cy="747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5" name="Google Shape;1895;gf7e3947c3d_0_9952"/>
            <p:cNvSpPr/>
            <p:nvPr/>
          </p:nvSpPr>
          <p:spPr>
            <a:xfrm>
              <a:off x="228600" y="1473135"/>
              <a:ext cx="14173200" cy="573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6" name="Google Shape;1896;gf7e3947c3d_0_9952"/>
            <p:cNvSpPr/>
            <p:nvPr/>
          </p:nvSpPr>
          <p:spPr>
            <a:xfrm>
              <a:off x="228600" y="1273287"/>
              <a:ext cx="14173200" cy="396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7" name="Google Shape;1897;gf7e3947c3d_0_9952"/>
            <p:cNvSpPr/>
            <p:nvPr/>
          </p:nvSpPr>
          <p:spPr>
            <a:xfrm rot="10800000">
              <a:off x="228600" y="309"/>
              <a:ext cx="14173200" cy="1491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8" name="Google Shape;1898;gf7e3947c3d_0_9952"/>
            <p:cNvSpPr/>
            <p:nvPr/>
          </p:nvSpPr>
          <p:spPr>
            <a:xfrm rot="10800000">
              <a:off x="228600" y="210945"/>
              <a:ext cx="14173200" cy="1290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9" name="Google Shape;1899;gf7e3947c3d_0_9952"/>
            <p:cNvSpPr/>
            <p:nvPr/>
          </p:nvSpPr>
          <p:spPr>
            <a:xfrm rot="10800000">
              <a:off x="228600" y="420572"/>
              <a:ext cx="14173200" cy="1134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00" name="Google Shape;1900;gf7e3947c3d_0_9952"/>
            <p:cNvSpPr/>
            <p:nvPr/>
          </p:nvSpPr>
          <p:spPr>
            <a:xfrm rot="10800000">
              <a:off x="228600" y="629920"/>
              <a:ext cx="14173200" cy="942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01" name="Google Shape;1901;gf7e3947c3d_0_9952"/>
            <p:cNvSpPr/>
            <p:nvPr/>
          </p:nvSpPr>
          <p:spPr>
            <a:xfrm rot="10800000">
              <a:off x="228600" y="843448"/>
              <a:ext cx="14173200" cy="747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02" name="Google Shape;1902;gf7e3947c3d_0_9952"/>
            <p:cNvSpPr/>
            <p:nvPr/>
          </p:nvSpPr>
          <p:spPr>
            <a:xfrm rot="10800000">
              <a:off x="228600" y="1058756"/>
              <a:ext cx="14173200" cy="573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903" name="Google Shape;1903;gf7e3947c3d_0_9952"/>
          <p:cNvSpPr/>
          <p:nvPr/>
        </p:nvSpPr>
        <p:spPr>
          <a:xfrm rot="-8100000">
            <a:off x="334056" y="1733008"/>
            <a:ext cx="3590123" cy="35901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904" name="Google Shape;1904;gf7e3947c3d_0_9952"/>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8D8D8"/>
              </a:buClr>
              <a:buSzPts val="3200"/>
              <a:buFont typeface="DM Sans Medium"/>
              <a:buNone/>
            </a:pPr>
            <a:r>
              <a:rPr lang="en-US" sz="3200" b="1" i="0" u="none" strike="noStrike" cap="none">
                <a:solidFill>
                  <a:srgbClr val="D8D8D8"/>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Section Title Stripes 2">
  <p:cSld name="Section Title Stripes 2">
    <p:spTree>
      <p:nvGrpSpPr>
        <p:cNvPr id="1" name="Shape 1905"/>
        <p:cNvGrpSpPr/>
        <p:nvPr/>
      </p:nvGrpSpPr>
      <p:grpSpPr>
        <a:xfrm>
          <a:off x="0" y="0"/>
          <a:ext cx="0" cy="0"/>
          <a:chOff x="0" y="0"/>
          <a:chExt cx="0" cy="0"/>
        </a:xfrm>
      </p:grpSpPr>
      <p:sp>
        <p:nvSpPr>
          <p:cNvPr id="1906" name="Google Shape;1906;gf7e3947c3d_0_9983"/>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907" name="Google Shape;1907;gf7e3947c3d_0_9983"/>
          <p:cNvGrpSpPr/>
          <p:nvPr/>
        </p:nvGrpSpPr>
        <p:grpSpPr>
          <a:xfrm>
            <a:off x="-2" y="211"/>
            <a:ext cx="12191787" cy="6858017"/>
            <a:chOff x="228600" y="309"/>
            <a:chExt cx="14173200" cy="5028978"/>
          </a:xfrm>
        </p:grpSpPr>
        <p:sp>
          <p:nvSpPr>
            <p:cNvPr id="1908" name="Google Shape;1908;gf7e3947c3d_0_9983"/>
            <p:cNvSpPr/>
            <p:nvPr/>
          </p:nvSpPr>
          <p:spPr>
            <a:xfrm>
              <a:off x="228600" y="4880187"/>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09" name="Google Shape;1909;gf7e3947c3d_0_9983"/>
            <p:cNvSpPr/>
            <p:nvPr/>
          </p:nvSpPr>
          <p:spPr>
            <a:xfrm>
              <a:off x="228600" y="4689651"/>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10" name="Google Shape;1910;gf7e3947c3d_0_9983"/>
            <p:cNvSpPr/>
            <p:nvPr/>
          </p:nvSpPr>
          <p:spPr>
            <a:xfrm>
              <a:off x="228600" y="4495624"/>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11" name="Google Shape;1911;gf7e3947c3d_0_9983"/>
            <p:cNvSpPr/>
            <p:nvPr/>
          </p:nvSpPr>
          <p:spPr>
            <a:xfrm>
              <a:off x="228600" y="4305476"/>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12" name="Google Shape;1912;gf7e3947c3d_0_9983"/>
            <p:cNvSpPr/>
            <p:nvPr/>
          </p:nvSpPr>
          <p:spPr>
            <a:xfrm>
              <a:off x="228600" y="4111449"/>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13" name="Google Shape;1913;gf7e3947c3d_0_9983"/>
            <p:cNvSpPr/>
            <p:nvPr/>
          </p:nvSpPr>
          <p:spPr>
            <a:xfrm>
              <a:off x="228600" y="391354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14" name="Google Shape;1914;gf7e3947c3d_0_9983"/>
            <p:cNvSpPr/>
            <p:nvPr/>
          </p:nvSpPr>
          <p:spPr>
            <a:xfrm>
              <a:off x="228600" y="3713692"/>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15" name="Google Shape;1915;gf7e3947c3d_0_9983"/>
            <p:cNvSpPr/>
            <p:nvPr/>
          </p:nvSpPr>
          <p:spPr>
            <a:xfrm rot="10800000">
              <a:off x="228600" y="2437833"/>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16" name="Google Shape;1916;gf7e3947c3d_0_9983"/>
            <p:cNvSpPr/>
            <p:nvPr/>
          </p:nvSpPr>
          <p:spPr>
            <a:xfrm rot="10800000">
              <a:off x="228600" y="2648469"/>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17" name="Google Shape;1917;gf7e3947c3d_0_9983"/>
            <p:cNvSpPr/>
            <p:nvPr/>
          </p:nvSpPr>
          <p:spPr>
            <a:xfrm rot="10800000">
              <a:off x="228600" y="2858096"/>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18" name="Google Shape;1918;gf7e3947c3d_0_9983"/>
            <p:cNvSpPr/>
            <p:nvPr/>
          </p:nvSpPr>
          <p:spPr>
            <a:xfrm rot="10800000">
              <a:off x="228600" y="3067444"/>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19" name="Google Shape;1919;gf7e3947c3d_0_9983"/>
            <p:cNvSpPr/>
            <p:nvPr/>
          </p:nvSpPr>
          <p:spPr>
            <a:xfrm rot="10800000">
              <a:off x="228600" y="3280971"/>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0" name="Google Shape;1920;gf7e3947c3d_0_9983"/>
            <p:cNvSpPr/>
            <p:nvPr/>
          </p:nvSpPr>
          <p:spPr>
            <a:xfrm rot="10800000">
              <a:off x="228600" y="349628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1" name="Google Shape;1921;gf7e3947c3d_0_9983"/>
            <p:cNvSpPr/>
            <p:nvPr/>
          </p:nvSpPr>
          <p:spPr>
            <a:xfrm>
              <a:off x="228600" y="2249247"/>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2" name="Google Shape;1922;gf7e3947c3d_0_9983"/>
            <p:cNvSpPr/>
            <p:nvPr/>
          </p:nvSpPr>
          <p:spPr>
            <a:xfrm>
              <a:off x="228600" y="2055219"/>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3" name="Google Shape;1923;gf7e3947c3d_0_9983"/>
            <p:cNvSpPr/>
            <p:nvPr/>
          </p:nvSpPr>
          <p:spPr>
            <a:xfrm>
              <a:off x="228600" y="1865072"/>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4" name="Google Shape;1924;gf7e3947c3d_0_9983"/>
            <p:cNvSpPr/>
            <p:nvPr/>
          </p:nvSpPr>
          <p:spPr>
            <a:xfrm>
              <a:off x="228600" y="1671044"/>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5" name="Google Shape;1925;gf7e3947c3d_0_9983"/>
            <p:cNvSpPr/>
            <p:nvPr/>
          </p:nvSpPr>
          <p:spPr>
            <a:xfrm>
              <a:off x="228600" y="1473135"/>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6" name="Google Shape;1926;gf7e3947c3d_0_9983"/>
            <p:cNvSpPr/>
            <p:nvPr/>
          </p:nvSpPr>
          <p:spPr>
            <a:xfrm>
              <a:off x="228600" y="1273287"/>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7" name="Google Shape;1927;gf7e3947c3d_0_9983"/>
            <p:cNvSpPr/>
            <p:nvPr/>
          </p:nvSpPr>
          <p:spPr>
            <a:xfrm rot="10800000">
              <a:off x="228600" y="309"/>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8" name="Google Shape;1928;gf7e3947c3d_0_9983"/>
            <p:cNvSpPr/>
            <p:nvPr/>
          </p:nvSpPr>
          <p:spPr>
            <a:xfrm rot="10800000">
              <a:off x="228600" y="210945"/>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9" name="Google Shape;1929;gf7e3947c3d_0_9983"/>
            <p:cNvSpPr/>
            <p:nvPr/>
          </p:nvSpPr>
          <p:spPr>
            <a:xfrm rot="10800000">
              <a:off x="228600" y="420572"/>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30" name="Google Shape;1930;gf7e3947c3d_0_9983"/>
            <p:cNvSpPr/>
            <p:nvPr/>
          </p:nvSpPr>
          <p:spPr>
            <a:xfrm rot="10800000">
              <a:off x="228600" y="629920"/>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31" name="Google Shape;1931;gf7e3947c3d_0_9983"/>
            <p:cNvSpPr/>
            <p:nvPr/>
          </p:nvSpPr>
          <p:spPr>
            <a:xfrm rot="10800000">
              <a:off x="228600" y="843448"/>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32" name="Google Shape;1932;gf7e3947c3d_0_9983"/>
            <p:cNvSpPr/>
            <p:nvPr/>
          </p:nvSpPr>
          <p:spPr>
            <a:xfrm rot="10800000">
              <a:off x="228600" y="1058756"/>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933" name="Google Shape;1933;gf7e3947c3d_0_9983"/>
          <p:cNvSpPr txBox="1">
            <a:spLocks noGrp="1"/>
          </p:cNvSpPr>
          <p:nvPr>
            <p:ph type="title"/>
          </p:nvPr>
        </p:nvSpPr>
        <p:spPr>
          <a:xfrm>
            <a:off x="1410607" y="3015207"/>
            <a:ext cx="10287000" cy="1325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000"/>
              <a:buFont typeface="DM Sans Medium"/>
              <a:buNone/>
              <a:defRPr sz="4000" b="0" i="0">
                <a:solidFill>
                  <a:schemeClr val="lt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34" name="Google Shape;1934;gf7e3947c3d_0_9983"/>
          <p:cNvPicPr preferRelativeResize="0"/>
          <p:nvPr/>
        </p:nvPicPr>
        <p:blipFill rotWithShape="1">
          <a:blip r:embed="rId2">
            <a:alphaModFix/>
          </a:blip>
          <a:srcRect/>
          <a:stretch/>
        </p:blipFill>
        <p:spPr>
          <a:xfrm>
            <a:off x="328246" y="3521007"/>
            <a:ext cx="894751" cy="911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Section Break Quote 1">
  <p:cSld name="Section Break Quote 1">
    <p:spTree>
      <p:nvGrpSpPr>
        <p:cNvPr id="1" name="Shape 1935"/>
        <p:cNvGrpSpPr/>
        <p:nvPr/>
      </p:nvGrpSpPr>
      <p:grpSpPr>
        <a:xfrm>
          <a:off x="0" y="0"/>
          <a:ext cx="0" cy="0"/>
          <a:chOff x="0" y="0"/>
          <a:chExt cx="0" cy="0"/>
        </a:xfrm>
      </p:grpSpPr>
      <p:sp>
        <p:nvSpPr>
          <p:cNvPr id="1936" name="Google Shape;1936;gf7e3947c3d_0_10013"/>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7" name="Google Shape;1937;gf7e3947c3d_0_10013"/>
          <p:cNvSpPr/>
          <p:nvPr/>
        </p:nvSpPr>
        <p:spPr>
          <a:xfrm rot="-8100000">
            <a:off x="588404" y="2507862"/>
            <a:ext cx="2080591" cy="2080591"/>
          </a:xfrm>
          <a:prstGeom prst="corner">
            <a:avLst>
              <a:gd name="adj1" fmla="val 20121"/>
              <a:gd name="adj2" fmla="val 20273"/>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938" name="Google Shape;1938;gf7e3947c3d_0_10013"/>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Section Break Quote 3">
  <p:cSld name="Section Break Quote 3">
    <p:spTree>
      <p:nvGrpSpPr>
        <p:cNvPr id="1" name="Shape 1939"/>
        <p:cNvGrpSpPr/>
        <p:nvPr/>
      </p:nvGrpSpPr>
      <p:grpSpPr>
        <a:xfrm>
          <a:off x="0" y="0"/>
          <a:ext cx="0" cy="0"/>
          <a:chOff x="0" y="0"/>
          <a:chExt cx="0" cy="0"/>
        </a:xfrm>
      </p:grpSpPr>
      <p:sp>
        <p:nvSpPr>
          <p:cNvPr id="1940" name="Google Shape;1940;gf7e3947c3d_0_10017"/>
          <p:cNvSpPr/>
          <p:nvPr/>
        </p:nvSpPr>
        <p:spPr>
          <a:xfrm rot="-8100000">
            <a:off x="574758" y="2507860"/>
            <a:ext cx="2080591" cy="2080591"/>
          </a:xfrm>
          <a:prstGeom prst="corner">
            <a:avLst>
              <a:gd name="adj1" fmla="val 20121"/>
              <a:gd name="adj2" fmla="val 20273"/>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941" name="Google Shape;1941;gf7e3947c3d_0_10017"/>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42" name="Google Shape;1942;gf7e3947c3d_0_10017"/>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Section Break Quote 4">
  <p:cSld name="Section Break Quote 4">
    <p:spTree>
      <p:nvGrpSpPr>
        <p:cNvPr id="1" name="Shape 1943"/>
        <p:cNvGrpSpPr/>
        <p:nvPr/>
      </p:nvGrpSpPr>
      <p:grpSpPr>
        <a:xfrm>
          <a:off x="0" y="0"/>
          <a:ext cx="0" cy="0"/>
          <a:chOff x="0" y="0"/>
          <a:chExt cx="0" cy="0"/>
        </a:xfrm>
      </p:grpSpPr>
      <p:sp>
        <p:nvSpPr>
          <p:cNvPr id="1944" name="Google Shape;1944;gf7e3947c3d_0_10021"/>
          <p:cNvSpPr/>
          <p:nvPr/>
        </p:nvSpPr>
        <p:spPr>
          <a:xfrm rot="-8100000">
            <a:off x="554284" y="2507860"/>
            <a:ext cx="2080591" cy="2080591"/>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945" name="Google Shape;1945;gf7e3947c3d_0_10021"/>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46" name="Google Shape;1946;gf7e3947c3d_0_10021"/>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Section Break Quote 5">
  <p:cSld name="Section Break Quote 5">
    <p:spTree>
      <p:nvGrpSpPr>
        <p:cNvPr id="1" name="Shape 1947"/>
        <p:cNvGrpSpPr/>
        <p:nvPr/>
      </p:nvGrpSpPr>
      <p:grpSpPr>
        <a:xfrm>
          <a:off x="0" y="0"/>
          <a:ext cx="0" cy="0"/>
          <a:chOff x="0" y="0"/>
          <a:chExt cx="0" cy="0"/>
        </a:xfrm>
      </p:grpSpPr>
      <p:sp>
        <p:nvSpPr>
          <p:cNvPr id="1948" name="Google Shape;1948;gf7e3947c3d_0_10025"/>
          <p:cNvSpPr/>
          <p:nvPr/>
        </p:nvSpPr>
        <p:spPr>
          <a:xfrm rot="-8100000">
            <a:off x="430997" y="2580549"/>
            <a:ext cx="2080591" cy="2080591"/>
          </a:xfrm>
          <a:prstGeom prst="corner">
            <a:avLst>
              <a:gd name="adj1" fmla="val 20121"/>
              <a:gd name="adj2" fmla="val 20273"/>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949" name="Google Shape;1949;gf7e3947c3d_0_10025"/>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50" name="Google Shape;1950;gf7e3947c3d_0_10025"/>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1_Content Breaker Photo 1">
  <p:cSld name="1_Content Breaker Photo 1">
    <p:spTree>
      <p:nvGrpSpPr>
        <p:cNvPr id="1" name="Shape 1951"/>
        <p:cNvGrpSpPr/>
        <p:nvPr/>
      </p:nvGrpSpPr>
      <p:grpSpPr>
        <a:xfrm>
          <a:off x="0" y="0"/>
          <a:ext cx="0" cy="0"/>
          <a:chOff x="0" y="0"/>
          <a:chExt cx="0" cy="0"/>
        </a:xfrm>
      </p:grpSpPr>
      <p:sp>
        <p:nvSpPr>
          <p:cNvPr id="1952" name="Google Shape;1952;gf7e3947c3d_0_10029"/>
          <p:cNvSpPr txBox="1">
            <a:spLocks noGrp="1"/>
          </p:cNvSpPr>
          <p:nvPr>
            <p:ph type="title"/>
          </p:nvPr>
        </p:nvSpPr>
        <p:spPr>
          <a:xfrm>
            <a:off x="1210914" y="414085"/>
            <a:ext cx="10467000" cy="9345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accent3"/>
              </a:buClr>
              <a:buSzPts val="5000"/>
              <a:buFont typeface="DM Sans Medium"/>
              <a:buNone/>
              <a:defRPr sz="5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3" name="Google Shape;1953;gf7e3947c3d_0_10029"/>
          <p:cNvSpPr txBox="1">
            <a:spLocks noGrp="1"/>
          </p:cNvSpPr>
          <p:nvPr>
            <p:ph type="body" idx="1"/>
          </p:nvPr>
        </p:nvSpPr>
        <p:spPr>
          <a:xfrm>
            <a:off x="264231" y="1498315"/>
            <a:ext cx="11231700" cy="509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954" name="Google Shape;1954;gf7e3947c3d_0_10029"/>
          <p:cNvCxnSpPr/>
          <p:nvPr/>
        </p:nvCxnSpPr>
        <p:spPr>
          <a:xfrm>
            <a:off x="485592" y="1449133"/>
            <a:ext cx="11231700" cy="0"/>
          </a:xfrm>
          <a:prstGeom prst="straightConnector1">
            <a:avLst/>
          </a:prstGeom>
          <a:noFill/>
          <a:ln w="9525" cap="flat" cmpd="sng">
            <a:solidFill>
              <a:srgbClr val="808285"/>
            </a:solidFill>
            <a:prstDash val="solid"/>
            <a:round/>
            <a:headEnd type="none" w="sm" len="sm"/>
            <a:tailEnd type="none" w="sm" len="sm"/>
          </a:ln>
        </p:spPr>
      </p:cxnSp>
      <p:grpSp>
        <p:nvGrpSpPr>
          <p:cNvPr id="1955" name="Google Shape;1955;gf7e3947c3d_0_10029"/>
          <p:cNvGrpSpPr/>
          <p:nvPr/>
        </p:nvGrpSpPr>
        <p:grpSpPr>
          <a:xfrm rot="10800000">
            <a:off x="616315" y="672906"/>
            <a:ext cx="566767" cy="575123"/>
            <a:chOff x="7550720" y="4020696"/>
            <a:chExt cx="1729002" cy="1754493"/>
          </a:xfrm>
        </p:grpSpPr>
        <p:sp>
          <p:nvSpPr>
            <p:cNvPr id="1956" name="Google Shape;1956;gf7e3947c3d_0_10029"/>
            <p:cNvSpPr/>
            <p:nvPr/>
          </p:nvSpPr>
          <p:spPr>
            <a:xfrm>
              <a:off x="7894622" y="4772476"/>
              <a:ext cx="1385100" cy="25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57" name="Google Shape;1957;gf7e3947c3d_0_10029"/>
            <p:cNvSpPr/>
            <p:nvPr/>
          </p:nvSpPr>
          <p:spPr>
            <a:xfrm rot="-2700000">
              <a:off x="7468585" y="4418940"/>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58" name="Google Shape;1958;gf7e3947c3d_0_10029"/>
            <p:cNvSpPr/>
            <p:nvPr/>
          </p:nvSpPr>
          <p:spPr>
            <a:xfrm rot="2700000">
              <a:off x="7459575" y="5124933"/>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pic>
        <p:nvPicPr>
          <p:cNvPr id="1959" name="Google Shape;1959;gf7e3947c3d_0_10029"/>
          <p:cNvPicPr preferRelativeResize="0"/>
          <p:nvPr/>
        </p:nvPicPr>
        <p:blipFill rotWithShape="1">
          <a:blip r:embed="rId2">
            <a:alphaModFix/>
          </a:blip>
          <a:srcRect/>
          <a:stretch/>
        </p:blipFill>
        <p:spPr>
          <a:xfrm>
            <a:off x="11496061" y="1549660"/>
            <a:ext cx="565238" cy="457200"/>
          </a:xfrm>
          <a:prstGeom prst="rect">
            <a:avLst/>
          </a:prstGeom>
          <a:noFill/>
          <a:ln>
            <a:noFill/>
          </a:ln>
        </p:spPr>
      </p:pic>
      <p:sp>
        <p:nvSpPr>
          <p:cNvPr id="1960" name="Google Shape;1960;gf7e3947c3d_0_10029"/>
          <p:cNvSpPr>
            <a:spLocks noGrp="1"/>
          </p:cNvSpPr>
          <p:nvPr>
            <p:ph type="pic" idx="2"/>
          </p:nvPr>
        </p:nvSpPr>
        <p:spPr>
          <a:xfrm>
            <a:off x="6205414" y="3649785"/>
            <a:ext cx="5986500" cy="32082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Closing 1">
  <p:cSld name="Closing 1">
    <p:spTree>
      <p:nvGrpSpPr>
        <p:cNvPr id="1" name="Shape 1961"/>
        <p:cNvGrpSpPr/>
        <p:nvPr/>
      </p:nvGrpSpPr>
      <p:grpSpPr>
        <a:xfrm>
          <a:off x="0" y="0"/>
          <a:ext cx="0" cy="0"/>
          <a:chOff x="0" y="0"/>
          <a:chExt cx="0" cy="0"/>
        </a:xfrm>
      </p:grpSpPr>
      <p:sp>
        <p:nvSpPr>
          <p:cNvPr id="1962" name="Google Shape;1962;gf7e3947c3d_0_10039"/>
          <p:cNvSpPr/>
          <p:nvPr/>
        </p:nvSpPr>
        <p:spPr>
          <a:xfrm>
            <a:off x="0" y="6218903"/>
            <a:ext cx="12192000" cy="639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63" name="Google Shape;1963;gf7e3947c3d_0_10039"/>
          <p:cNvSpPr txBox="1"/>
          <p:nvPr/>
        </p:nvSpPr>
        <p:spPr>
          <a:xfrm>
            <a:off x="1181653" y="342348"/>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964" name="Google Shape;1964;gf7e3947c3d_0_10039"/>
          <p:cNvSpPr txBox="1"/>
          <p:nvPr/>
        </p:nvSpPr>
        <p:spPr>
          <a:xfrm>
            <a:off x="3637936" y="19664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pic>
        <p:nvPicPr>
          <p:cNvPr id="1965" name="Google Shape;1965;gf7e3947c3d_0_10039"/>
          <p:cNvPicPr preferRelativeResize="0"/>
          <p:nvPr/>
        </p:nvPicPr>
        <p:blipFill rotWithShape="1">
          <a:blip r:embed="rId2">
            <a:alphaModFix/>
          </a:blip>
          <a:srcRect b="30229"/>
          <a:stretch/>
        </p:blipFill>
        <p:spPr>
          <a:xfrm>
            <a:off x="1" y="984739"/>
            <a:ext cx="12192000" cy="3892063"/>
          </a:xfrm>
          <a:prstGeom prst="rect">
            <a:avLst/>
          </a:prstGeom>
          <a:solidFill>
            <a:schemeClr val="lt2"/>
          </a:solidFill>
          <a:ln>
            <a:noFill/>
          </a:ln>
        </p:spPr>
      </p:pic>
      <p:sp>
        <p:nvSpPr>
          <p:cNvPr id="1966" name="Google Shape;1966;gf7e3947c3d_0_10039"/>
          <p:cNvSpPr txBox="1">
            <a:spLocks noGrp="1"/>
          </p:cNvSpPr>
          <p:nvPr>
            <p:ph type="body" idx="1"/>
          </p:nvPr>
        </p:nvSpPr>
        <p:spPr>
          <a:xfrm>
            <a:off x="6846542" y="1223878"/>
            <a:ext cx="4745700" cy="402600"/>
          </a:xfrm>
          <a:prstGeom prst="rect">
            <a:avLst/>
          </a:prstGeom>
          <a:noFill/>
          <a:ln>
            <a:noFill/>
          </a:ln>
        </p:spPr>
        <p:txBody>
          <a:bodyPr spcFirstLastPara="1" wrap="square" lIns="0" tIns="45700" rIns="0" bIns="45700" anchor="b" anchorCtr="0">
            <a:normAutofit/>
          </a:bodyPr>
          <a:lstStyle>
            <a:lvl1pPr marL="457200" lvl="0" indent="-228600" algn="l">
              <a:lnSpc>
                <a:spcPct val="100000"/>
              </a:lnSpc>
              <a:spcBef>
                <a:spcPts val="500"/>
              </a:spcBef>
              <a:spcAft>
                <a:spcPts val="0"/>
              </a:spcAft>
              <a:buClr>
                <a:schemeClr val="dk1"/>
              </a:buClr>
              <a:buSzPts val="2167"/>
              <a:buNone/>
              <a:defRPr sz="2167"/>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7" name="Google Shape;1967;gf7e3947c3d_0_10039"/>
          <p:cNvSpPr txBox="1">
            <a:spLocks noGrp="1"/>
          </p:cNvSpPr>
          <p:nvPr>
            <p:ph type="body" idx="2"/>
          </p:nvPr>
        </p:nvSpPr>
        <p:spPr>
          <a:xfrm>
            <a:off x="6846542" y="1571954"/>
            <a:ext cx="4745700" cy="4071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500"/>
              </a:spcBef>
              <a:spcAft>
                <a:spcPts val="0"/>
              </a:spcAft>
              <a:buClr>
                <a:schemeClr val="dk1"/>
              </a:buClr>
              <a:buSzPts val="2167"/>
              <a:buNone/>
              <a:defRPr sz="2167" b="1" i="0">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8" name="Google Shape;1968;gf7e3947c3d_0_10039"/>
          <p:cNvSpPr txBox="1">
            <a:spLocks noGrp="1"/>
          </p:cNvSpPr>
          <p:nvPr>
            <p:ph type="body" idx="3"/>
          </p:nvPr>
        </p:nvSpPr>
        <p:spPr>
          <a:xfrm>
            <a:off x="6846542" y="2107947"/>
            <a:ext cx="4745700" cy="8667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9" name="Google Shape;1969;gf7e3947c3d_0_10039"/>
          <p:cNvSpPr txBox="1">
            <a:spLocks noGrp="1"/>
          </p:cNvSpPr>
          <p:nvPr>
            <p:ph type="body" idx="4"/>
          </p:nvPr>
        </p:nvSpPr>
        <p:spPr>
          <a:xfrm>
            <a:off x="860924" y="5146089"/>
            <a:ext cx="10470300" cy="9762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2"/>
              </a:buClr>
              <a:buSzPts val="1000"/>
              <a:buFont typeface="DM Sans"/>
              <a:buNone/>
              <a:defRPr sz="1000" b="0" i="0">
                <a:solidFill>
                  <a:schemeClr val="dk2"/>
                </a:solidFill>
                <a:latin typeface="DM Sans"/>
                <a:ea typeface="DM Sans"/>
                <a:cs typeface="DM Sans"/>
                <a:sym typeface="DM Sans"/>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1970"/>
        <p:cNvGrpSpPr/>
        <p:nvPr/>
      </p:nvGrpSpPr>
      <p:grpSpPr>
        <a:xfrm>
          <a:off x="0" y="0"/>
          <a:ext cx="0" cy="0"/>
          <a:chOff x="0" y="0"/>
          <a:chExt cx="0" cy="0"/>
        </a:xfrm>
      </p:grpSpPr>
      <p:sp>
        <p:nvSpPr>
          <p:cNvPr id="1971" name="Google Shape;1971;gf7e3947c3d_0_10048"/>
          <p:cNvSpPr txBox="1">
            <a:spLocks noGrp="1"/>
          </p:cNvSpPr>
          <p:nvPr>
            <p:ph type="ctrTitle"/>
          </p:nvPr>
        </p:nvSpPr>
        <p:spPr>
          <a:xfrm>
            <a:off x="1524000" y="1122363"/>
            <a:ext cx="9144000" cy="2387700"/>
          </a:xfrm>
          <a:prstGeom prst="rect">
            <a:avLst/>
          </a:prstGeom>
          <a:noFill/>
          <a:ln>
            <a:noFill/>
          </a:ln>
        </p:spPr>
        <p:txBody>
          <a:bodyPr spcFirstLastPara="1" wrap="square" lIns="0" tIns="45700" rIns="0" bIns="45700" anchor="b" anchorCtr="0">
            <a:noAutofit/>
          </a:bodyPr>
          <a:lstStyle>
            <a:lvl1pPr lvl="0" algn="ctr">
              <a:lnSpc>
                <a:spcPct val="90000"/>
              </a:lnSpc>
              <a:spcBef>
                <a:spcPts val="0"/>
              </a:spcBef>
              <a:spcAft>
                <a:spcPts val="0"/>
              </a:spcAft>
              <a:buClr>
                <a:srgbClr val="5C5F61"/>
              </a:buClr>
              <a:buSzPts val="6000"/>
              <a:buFont typeface="DM Sans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2" name="Google Shape;1972;gf7e3947c3d_0_10048"/>
          <p:cNvSpPr txBox="1">
            <a:spLocks noGrp="1"/>
          </p:cNvSpPr>
          <p:nvPr>
            <p:ph type="subTitle" idx="1"/>
          </p:nvPr>
        </p:nvSpPr>
        <p:spPr>
          <a:xfrm>
            <a:off x="1524000" y="3602038"/>
            <a:ext cx="9144000" cy="1655700"/>
          </a:xfrm>
          <a:prstGeom prst="rect">
            <a:avLst/>
          </a:prstGeom>
          <a:noFill/>
          <a:ln>
            <a:noFill/>
          </a:ln>
        </p:spPr>
        <p:txBody>
          <a:bodyPr spcFirstLastPara="1" wrap="square" lIns="0" tIns="45700" rIns="0" bIns="45700" anchor="t" anchorCtr="0">
            <a:noAutofit/>
          </a:bodyPr>
          <a:lstStyle>
            <a:lvl1pPr lvl="0" algn="ctr">
              <a:lnSpc>
                <a:spcPct val="110000"/>
              </a:lnSpc>
              <a:spcBef>
                <a:spcPts val="500"/>
              </a:spcBef>
              <a:spcAft>
                <a:spcPts val="0"/>
              </a:spcAft>
              <a:buClr>
                <a:schemeClr val="dk1"/>
              </a:buClr>
              <a:buSzPts val="2400"/>
              <a:buNone/>
              <a:defRPr sz="24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Bullets + Photo Grid ">
  <p:cSld name="Title Bullets + Photo Grid ">
    <p:spTree>
      <p:nvGrpSpPr>
        <p:cNvPr id="1" name="Shape 1973"/>
        <p:cNvGrpSpPr/>
        <p:nvPr/>
      </p:nvGrpSpPr>
      <p:grpSpPr>
        <a:xfrm>
          <a:off x="0" y="0"/>
          <a:ext cx="0" cy="0"/>
          <a:chOff x="0" y="0"/>
          <a:chExt cx="0" cy="0"/>
        </a:xfrm>
      </p:grpSpPr>
      <p:sp>
        <p:nvSpPr>
          <p:cNvPr id="1974" name="Google Shape;1974;gf7e3947c3d_0_10051"/>
          <p:cNvSpPr>
            <a:spLocks noGrp="1"/>
          </p:cNvSpPr>
          <p:nvPr>
            <p:ph type="pic" idx="2"/>
          </p:nvPr>
        </p:nvSpPr>
        <p:spPr>
          <a:xfrm>
            <a:off x="9144000" y="4338000"/>
            <a:ext cx="3048000" cy="2520000"/>
          </a:xfrm>
          <a:prstGeom prst="rect">
            <a:avLst/>
          </a:prstGeom>
          <a:noFill/>
          <a:ln>
            <a:noFill/>
          </a:ln>
        </p:spPr>
      </p:sp>
      <p:sp>
        <p:nvSpPr>
          <p:cNvPr id="1975" name="Google Shape;1975;gf7e3947c3d_0_10051"/>
          <p:cNvSpPr>
            <a:spLocks noGrp="1"/>
          </p:cNvSpPr>
          <p:nvPr>
            <p:ph type="pic" idx="3"/>
          </p:nvPr>
        </p:nvSpPr>
        <p:spPr>
          <a:xfrm>
            <a:off x="6096000" y="4338000"/>
            <a:ext cx="2996400" cy="2520000"/>
          </a:xfrm>
          <a:prstGeom prst="rect">
            <a:avLst/>
          </a:prstGeom>
          <a:noFill/>
          <a:ln>
            <a:noFill/>
          </a:ln>
        </p:spPr>
      </p:sp>
      <p:sp>
        <p:nvSpPr>
          <p:cNvPr id="1976" name="Google Shape;1976;gf7e3947c3d_0_10051"/>
          <p:cNvSpPr txBox="1">
            <a:spLocks noGrp="1"/>
          </p:cNvSpPr>
          <p:nvPr>
            <p:ph type="title"/>
          </p:nvPr>
        </p:nvSpPr>
        <p:spPr>
          <a:xfrm>
            <a:off x="444500" y="95250"/>
            <a:ext cx="54414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Arial"/>
              <a:buNone/>
              <a:defRPr sz="25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7" name="Google Shape;1977;gf7e3947c3d_0_1005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78" name="Google Shape;1978;gf7e3947c3d_0_10051"/>
          <p:cNvSpPr txBox="1">
            <a:spLocks noGrp="1"/>
          </p:cNvSpPr>
          <p:nvPr>
            <p:ph type="body" idx="1"/>
          </p:nvPr>
        </p:nvSpPr>
        <p:spPr>
          <a:xfrm>
            <a:off x="603250" y="1397000"/>
            <a:ext cx="4309800" cy="3537900"/>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500"/>
              </a:spcBef>
              <a:spcAft>
                <a:spcPts val="0"/>
              </a:spcAft>
              <a:buClr>
                <a:schemeClr val="dk1"/>
              </a:buClr>
              <a:buSzPts val="2400"/>
              <a:buChar char="•"/>
              <a:defRPr/>
            </a:lvl1pPr>
            <a:lvl2pPr marL="914400" lvl="1" indent="-355600" algn="l">
              <a:lnSpc>
                <a:spcPct val="110000"/>
              </a:lnSpc>
              <a:spcBef>
                <a:spcPts val="333"/>
              </a:spcBef>
              <a:spcAft>
                <a:spcPts val="0"/>
              </a:spcAft>
              <a:buClr>
                <a:schemeClr val="dk1"/>
              </a:buClr>
              <a:buSzPts val="20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30200" algn="l">
              <a:lnSpc>
                <a:spcPct val="110000"/>
              </a:lnSpc>
              <a:spcBef>
                <a:spcPts val="250"/>
              </a:spcBef>
              <a:spcAft>
                <a:spcPts val="0"/>
              </a:spcAft>
              <a:buClr>
                <a:schemeClr val="dk1"/>
              </a:buClr>
              <a:buSzPts val="1600"/>
              <a:buChar char="-"/>
              <a:defRPr/>
            </a:lvl4pPr>
            <a:lvl5pPr marL="2286000" lvl="4" indent="-317500" algn="l">
              <a:lnSpc>
                <a:spcPct val="110000"/>
              </a:lnSpc>
              <a:spcBef>
                <a:spcPts val="25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9" name="Google Shape;1979;gf7e3947c3d_0_10051"/>
          <p:cNvSpPr>
            <a:spLocks noGrp="1"/>
          </p:cNvSpPr>
          <p:nvPr>
            <p:ph type="pic" idx="4"/>
          </p:nvPr>
        </p:nvSpPr>
        <p:spPr>
          <a:xfrm>
            <a:off x="6096000" y="1"/>
            <a:ext cx="6096000" cy="1764600"/>
          </a:xfrm>
          <a:prstGeom prst="rect">
            <a:avLst/>
          </a:prstGeom>
          <a:noFill/>
          <a:ln>
            <a:noFill/>
          </a:ln>
        </p:spPr>
      </p:sp>
      <p:sp>
        <p:nvSpPr>
          <p:cNvPr id="1980" name="Google Shape;1980;gf7e3947c3d_0_10051"/>
          <p:cNvSpPr>
            <a:spLocks noGrp="1"/>
          </p:cNvSpPr>
          <p:nvPr>
            <p:ph type="pic" idx="5"/>
          </p:nvPr>
        </p:nvSpPr>
        <p:spPr>
          <a:xfrm>
            <a:off x="9144000" y="1830703"/>
            <a:ext cx="3048000" cy="2465400"/>
          </a:xfrm>
          <a:prstGeom prst="rect">
            <a:avLst/>
          </a:prstGeom>
          <a:noFill/>
          <a:ln>
            <a:noFill/>
          </a:ln>
        </p:spPr>
      </p:sp>
      <p:sp>
        <p:nvSpPr>
          <p:cNvPr id="1981" name="Google Shape;1981;gf7e3947c3d_0_10051"/>
          <p:cNvSpPr>
            <a:spLocks noGrp="1"/>
          </p:cNvSpPr>
          <p:nvPr>
            <p:ph type="pic" idx="6"/>
          </p:nvPr>
        </p:nvSpPr>
        <p:spPr>
          <a:xfrm>
            <a:off x="6096000" y="1830703"/>
            <a:ext cx="2996400" cy="2465400"/>
          </a:xfrm>
          <a:prstGeom prst="rect">
            <a:avLst/>
          </a:prstGeom>
          <a:noFill/>
          <a:ln>
            <a:noFill/>
          </a:ln>
        </p:spPr>
      </p:sp>
      <p:cxnSp>
        <p:nvCxnSpPr>
          <p:cNvPr id="1982" name="Google Shape;1982;gf7e3947c3d_0_10051"/>
          <p:cNvCxnSpPr/>
          <p:nvPr/>
        </p:nvCxnSpPr>
        <p:spPr>
          <a:xfrm>
            <a:off x="445975" y="857250"/>
            <a:ext cx="54279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Title Arrow 6">
  <p:cSld name="2_Section Title Arrow 6">
    <p:spTree>
      <p:nvGrpSpPr>
        <p:cNvPr id="1" name="Shape 193"/>
        <p:cNvGrpSpPr/>
        <p:nvPr/>
      </p:nvGrpSpPr>
      <p:grpSpPr>
        <a:xfrm>
          <a:off x="0" y="0"/>
          <a:ext cx="0" cy="0"/>
          <a:chOff x="0" y="0"/>
          <a:chExt cx="0" cy="0"/>
        </a:xfrm>
      </p:grpSpPr>
      <p:sp>
        <p:nvSpPr>
          <p:cNvPr id="194" name="Google Shape;194;p30"/>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5" name="Google Shape;195;p30"/>
          <p:cNvSpPr txBox="1">
            <a:spLocks noGrp="1"/>
          </p:cNvSpPr>
          <p:nvPr>
            <p:ph type="title"/>
          </p:nvPr>
        </p:nvSpPr>
        <p:spPr>
          <a:xfrm>
            <a:off x="5019674" y="3575358"/>
            <a:ext cx="6353176" cy="87359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6" name="Google Shape;196;p30"/>
          <p:cNvGrpSpPr/>
          <p:nvPr/>
        </p:nvGrpSpPr>
        <p:grpSpPr>
          <a:xfrm>
            <a:off x="0" y="4477926"/>
            <a:ext cx="12192000" cy="2367623"/>
            <a:chOff x="228600" y="396"/>
            <a:chExt cx="14173200" cy="5028804"/>
          </a:xfrm>
        </p:grpSpPr>
        <p:sp>
          <p:nvSpPr>
            <p:cNvPr id="197" name="Google Shape;197;p30"/>
            <p:cNvSpPr/>
            <p:nvPr/>
          </p:nvSpPr>
          <p:spPr>
            <a:xfrm>
              <a:off x="228600" y="4880187"/>
              <a:ext cx="14173200" cy="149013"/>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8" name="Google Shape;198;p30"/>
            <p:cNvSpPr/>
            <p:nvPr/>
          </p:nvSpPr>
          <p:spPr>
            <a:xfrm>
              <a:off x="228600" y="4689651"/>
              <a:ext cx="14173200" cy="12899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9" name="Google Shape;199;p30"/>
            <p:cNvSpPr/>
            <p:nvPr/>
          </p:nvSpPr>
          <p:spPr>
            <a:xfrm>
              <a:off x="228600" y="4495624"/>
              <a:ext cx="14173200" cy="113467"/>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0" name="Google Shape;200;p30"/>
            <p:cNvSpPr/>
            <p:nvPr/>
          </p:nvSpPr>
          <p:spPr>
            <a:xfrm>
              <a:off x="228600" y="4305476"/>
              <a:ext cx="14173200" cy="94065"/>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1" name="Google Shape;201;p30"/>
            <p:cNvSpPr/>
            <p:nvPr/>
          </p:nvSpPr>
          <p:spPr>
            <a:xfrm>
              <a:off x="228600" y="4111449"/>
              <a:ext cx="14173200" cy="74662"/>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2" name="Google Shape;202;p30"/>
            <p:cNvSpPr/>
            <p:nvPr/>
          </p:nvSpPr>
          <p:spPr>
            <a:xfrm>
              <a:off x="228600" y="3913540"/>
              <a:ext cx="14173200" cy="57199"/>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3" name="Google Shape;203;p30"/>
            <p:cNvSpPr/>
            <p:nvPr/>
          </p:nvSpPr>
          <p:spPr>
            <a:xfrm>
              <a:off x="228600" y="3713692"/>
              <a:ext cx="14173200" cy="39736"/>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4" name="Google Shape;204;p30"/>
            <p:cNvSpPr/>
            <p:nvPr/>
          </p:nvSpPr>
          <p:spPr>
            <a:xfrm rot="10800000">
              <a:off x="228600" y="2437920"/>
              <a:ext cx="14173200" cy="149013"/>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5" name="Google Shape;205;p30"/>
            <p:cNvSpPr/>
            <p:nvPr/>
          </p:nvSpPr>
          <p:spPr>
            <a:xfrm rot="10800000">
              <a:off x="228600" y="2648479"/>
              <a:ext cx="14173200" cy="12899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6" name="Google Shape;206;p30"/>
            <p:cNvSpPr/>
            <p:nvPr/>
          </p:nvSpPr>
          <p:spPr>
            <a:xfrm rot="10800000">
              <a:off x="228600" y="2858029"/>
              <a:ext cx="14173200" cy="113467"/>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7" name="Google Shape;207;p30"/>
            <p:cNvSpPr/>
            <p:nvPr/>
          </p:nvSpPr>
          <p:spPr>
            <a:xfrm rot="10800000">
              <a:off x="228600" y="3067579"/>
              <a:ext cx="14173200" cy="94065"/>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8" name="Google Shape;208;p30"/>
            <p:cNvSpPr/>
            <p:nvPr/>
          </p:nvSpPr>
          <p:spPr>
            <a:xfrm rot="10800000">
              <a:off x="228600" y="3281009"/>
              <a:ext cx="14173200" cy="74662"/>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9" name="Google Shape;209;p30"/>
            <p:cNvSpPr/>
            <p:nvPr/>
          </p:nvSpPr>
          <p:spPr>
            <a:xfrm rot="10800000">
              <a:off x="228600" y="3496381"/>
              <a:ext cx="14173200" cy="57199"/>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0" name="Google Shape;210;p30"/>
            <p:cNvSpPr/>
            <p:nvPr/>
          </p:nvSpPr>
          <p:spPr>
            <a:xfrm>
              <a:off x="228600" y="2249247"/>
              <a:ext cx="14173200" cy="12899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1" name="Google Shape;211;p30"/>
            <p:cNvSpPr/>
            <p:nvPr/>
          </p:nvSpPr>
          <p:spPr>
            <a:xfrm>
              <a:off x="228600" y="2055219"/>
              <a:ext cx="14173200" cy="113467"/>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2" name="Google Shape;212;p30"/>
            <p:cNvSpPr/>
            <p:nvPr/>
          </p:nvSpPr>
          <p:spPr>
            <a:xfrm>
              <a:off x="228600" y="1865072"/>
              <a:ext cx="14173200" cy="94065"/>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3" name="Google Shape;213;p30"/>
            <p:cNvSpPr/>
            <p:nvPr/>
          </p:nvSpPr>
          <p:spPr>
            <a:xfrm>
              <a:off x="228600" y="1671044"/>
              <a:ext cx="14173200" cy="74662"/>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4" name="Google Shape;214;p30"/>
            <p:cNvSpPr/>
            <p:nvPr/>
          </p:nvSpPr>
          <p:spPr>
            <a:xfrm>
              <a:off x="228600" y="1473135"/>
              <a:ext cx="14173200" cy="57199"/>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5" name="Google Shape;215;p30"/>
            <p:cNvSpPr/>
            <p:nvPr/>
          </p:nvSpPr>
          <p:spPr>
            <a:xfrm>
              <a:off x="228600" y="1273287"/>
              <a:ext cx="14173200" cy="39736"/>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6" name="Google Shape;216;p30"/>
            <p:cNvSpPr/>
            <p:nvPr/>
          </p:nvSpPr>
          <p:spPr>
            <a:xfrm rot="10800000">
              <a:off x="228600" y="396"/>
              <a:ext cx="14173200" cy="149013"/>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7" name="Google Shape;217;p30"/>
            <p:cNvSpPr/>
            <p:nvPr/>
          </p:nvSpPr>
          <p:spPr>
            <a:xfrm rot="10800000">
              <a:off x="228600" y="210955"/>
              <a:ext cx="14173200" cy="12899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8" name="Google Shape;218;p30"/>
            <p:cNvSpPr/>
            <p:nvPr/>
          </p:nvSpPr>
          <p:spPr>
            <a:xfrm rot="10800000">
              <a:off x="228600" y="420505"/>
              <a:ext cx="14173200" cy="113467"/>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9" name="Google Shape;219;p30"/>
            <p:cNvSpPr/>
            <p:nvPr/>
          </p:nvSpPr>
          <p:spPr>
            <a:xfrm rot="10800000">
              <a:off x="228600" y="630055"/>
              <a:ext cx="14173200" cy="94065"/>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0" name="Google Shape;220;p30"/>
            <p:cNvSpPr/>
            <p:nvPr/>
          </p:nvSpPr>
          <p:spPr>
            <a:xfrm rot="10800000">
              <a:off x="228600" y="843486"/>
              <a:ext cx="14173200" cy="74662"/>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1" name="Google Shape;221;p30"/>
            <p:cNvSpPr/>
            <p:nvPr/>
          </p:nvSpPr>
          <p:spPr>
            <a:xfrm rot="10800000">
              <a:off x="228600" y="1058857"/>
              <a:ext cx="14173200" cy="57199"/>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22" name="Google Shape;222;p30"/>
          <p:cNvSpPr/>
          <p:nvPr/>
        </p:nvSpPr>
        <p:spPr>
          <a:xfrm rot="-8100000">
            <a:off x="334006" y="1732887"/>
            <a:ext cx="3590223" cy="35902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83"/>
        <p:cNvGrpSpPr/>
        <p:nvPr/>
      </p:nvGrpSpPr>
      <p:grpSpPr>
        <a:xfrm>
          <a:off x="0" y="0"/>
          <a:ext cx="0" cy="0"/>
          <a:chOff x="0" y="0"/>
          <a:chExt cx="0" cy="0"/>
        </a:xfrm>
      </p:grpSpPr>
      <p:sp>
        <p:nvSpPr>
          <p:cNvPr id="1984" name="Google Shape;1984;gf7e3947c3d_0_10061"/>
          <p:cNvSpPr txBox="1">
            <a:spLocks noGrp="1"/>
          </p:cNvSpPr>
          <p:nvPr>
            <p:ph type="title"/>
          </p:nvPr>
        </p:nvSpPr>
        <p:spPr>
          <a:xfrm>
            <a:off x="839788" y="365125"/>
            <a:ext cx="10515600" cy="1325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5" name="Google Shape;1985;gf7e3947c3d_0_10061"/>
          <p:cNvSpPr txBox="1">
            <a:spLocks noGrp="1"/>
          </p:cNvSpPr>
          <p:nvPr>
            <p:ph type="body" idx="1"/>
          </p:nvPr>
        </p:nvSpPr>
        <p:spPr>
          <a:xfrm>
            <a:off x="839788" y="1681163"/>
            <a:ext cx="5157900" cy="8238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86" name="Google Shape;1986;gf7e3947c3d_0_10061"/>
          <p:cNvSpPr txBox="1">
            <a:spLocks noGrp="1"/>
          </p:cNvSpPr>
          <p:nvPr>
            <p:ph type="body" idx="2"/>
          </p:nvPr>
        </p:nvSpPr>
        <p:spPr>
          <a:xfrm>
            <a:off x="839788" y="2505075"/>
            <a:ext cx="5157900" cy="36846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7" name="Google Shape;1987;gf7e3947c3d_0_10061"/>
          <p:cNvSpPr txBox="1">
            <a:spLocks noGrp="1"/>
          </p:cNvSpPr>
          <p:nvPr>
            <p:ph type="body" idx="3"/>
          </p:nvPr>
        </p:nvSpPr>
        <p:spPr>
          <a:xfrm>
            <a:off x="6172200" y="1681163"/>
            <a:ext cx="5183100" cy="8238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88" name="Google Shape;1988;gf7e3947c3d_0_10061"/>
          <p:cNvSpPr txBox="1">
            <a:spLocks noGrp="1"/>
          </p:cNvSpPr>
          <p:nvPr>
            <p:ph type="body" idx="4"/>
          </p:nvPr>
        </p:nvSpPr>
        <p:spPr>
          <a:xfrm>
            <a:off x="6172200" y="2505075"/>
            <a:ext cx="5183100" cy="36846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9" name="Google Shape;1989;gf7e3947c3d_0_1006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90" name="Google Shape;1990;gf7e3947c3d_0_1006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91" name="Google Shape;1991;gf7e3947c3d_0_10061"/>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92"/>
        <p:cNvGrpSpPr/>
        <p:nvPr/>
      </p:nvGrpSpPr>
      <p:grpSpPr>
        <a:xfrm>
          <a:off x="0" y="0"/>
          <a:ext cx="0" cy="0"/>
          <a:chOff x="0" y="0"/>
          <a:chExt cx="0" cy="0"/>
        </a:xfrm>
      </p:grpSpPr>
      <p:sp>
        <p:nvSpPr>
          <p:cNvPr id="1993" name="Google Shape;1993;gf7e3947c3d_0_10070"/>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4" name="Google Shape;1994;gf7e3947c3d_0_10070"/>
          <p:cNvSpPr txBox="1">
            <a:spLocks noGrp="1"/>
          </p:cNvSpPr>
          <p:nvPr>
            <p:ph type="body" idx="1"/>
          </p:nvPr>
        </p:nvSpPr>
        <p:spPr>
          <a:xfrm>
            <a:off x="838200" y="1825625"/>
            <a:ext cx="5181600" cy="43512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5" name="Google Shape;1995;gf7e3947c3d_0_10070"/>
          <p:cNvSpPr txBox="1">
            <a:spLocks noGrp="1"/>
          </p:cNvSpPr>
          <p:nvPr>
            <p:ph type="body" idx="2"/>
          </p:nvPr>
        </p:nvSpPr>
        <p:spPr>
          <a:xfrm>
            <a:off x="6172200" y="1825625"/>
            <a:ext cx="5181600" cy="43512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6" name="Google Shape;1996;gf7e3947c3d_0_1007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97" name="Google Shape;1997;gf7e3947c3d_0_1007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98" name="Google Shape;1998;gf7e3947c3d_0_10070"/>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Two Columns w/arrow 2">
  <p:cSld name="5_Two Columns w/arrow 2">
    <p:spTree>
      <p:nvGrpSpPr>
        <p:cNvPr id="1" name="Shape 223"/>
        <p:cNvGrpSpPr/>
        <p:nvPr/>
      </p:nvGrpSpPr>
      <p:grpSpPr>
        <a:xfrm>
          <a:off x="0" y="0"/>
          <a:ext cx="0" cy="0"/>
          <a:chOff x="0" y="0"/>
          <a:chExt cx="0" cy="0"/>
        </a:xfrm>
      </p:grpSpPr>
      <p:sp>
        <p:nvSpPr>
          <p:cNvPr id="224" name="Google Shape;224;p32"/>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5" name="Google Shape;225;p32"/>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26" name="Google Shape;226;p32"/>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227" name="Google Shape;227;p32"/>
          <p:cNvGrpSpPr/>
          <p:nvPr/>
        </p:nvGrpSpPr>
        <p:grpSpPr>
          <a:xfrm>
            <a:off x="481582" y="896740"/>
            <a:ext cx="430723" cy="760860"/>
            <a:chOff x="5962307" y="432768"/>
            <a:chExt cx="1057621" cy="1754327"/>
          </a:xfrm>
        </p:grpSpPr>
        <p:sp>
          <p:nvSpPr>
            <p:cNvPr id="228" name="Google Shape;228;p32"/>
            <p:cNvSpPr/>
            <p:nvPr/>
          </p:nvSpPr>
          <p:spPr>
            <a:xfrm rot="8100000">
              <a:off x="5871258" y="1536756"/>
              <a:ext cx="1230581" cy="25219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229" name="Google Shape;229;p32"/>
            <p:cNvSpPr/>
            <p:nvPr/>
          </p:nvSpPr>
          <p:spPr>
            <a:xfrm rot="-8100000">
              <a:off x="5880397" y="830911"/>
              <a:ext cx="1230581" cy="25219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230" name="Google Shape;230;p3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Text Large Arrow 2">
  <p:cSld name="3_Title Text Large Arrow 2">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DDA200"/>
              </a:buClr>
              <a:buSzPts val="3600"/>
              <a:buFont typeface="DM Sans Medium"/>
              <a:buNone/>
              <a:defRPr sz="3600">
                <a:solidFill>
                  <a:srgbClr val="DDA2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37"/>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34" name="Google Shape;234;p37"/>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235" name="Google Shape;235;p37"/>
          <p:cNvGrpSpPr/>
          <p:nvPr/>
        </p:nvGrpSpPr>
        <p:grpSpPr>
          <a:xfrm rot="10800000">
            <a:off x="9578507" y="1351880"/>
            <a:ext cx="2061232" cy="3419063"/>
            <a:chOff x="5962307" y="432768"/>
            <a:chExt cx="1057621" cy="1754327"/>
          </a:xfrm>
        </p:grpSpPr>
        <p:sp>
          <p:nvSpPr>
            <p:cNvPr id="236" name="Google Shape;236;p37"/>
            <p:cNvSpPr/>
            <p:nvPr/>
          </p:nvSpPr>
          <p:spPr>
            <a:xfrm rot="8100000">
              <a:off x="5871258" y="1536756"/>
              <a:ext cx="1230581" cy="252197"/>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237" name="Google Shape;237;p37"/>
            <p:cNvSpPr/>
            <p:nvPr/>
          </p:nvSpPr>
          <p:spPr>
            <a:xfrm rot="-8100000">
              <a:off x="5880397" y="830911"/>
              <a:ext cx="1230581" cy="252197"/>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238" name="Google Shape;238;p37"/>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w/arrow">
  <p:cSld name="Two Columns w/arrow">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444500" y="95250"/>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39"/>
          <p:cNvSpPr txBox="1">
            <a:spLocks noGrp="1"/>
          </p:cNvSpPr>
          <p:nvPr>
            <p:ph type="sldNum" idx="12"/>
          </p:nvPr>
        </p:nvSpPr>
        <p:spPr>
          <a:xfrm>
            <a:off x="8508214" y="6397625"/>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2" name="Google Shape;242;p39"/>
          <p:cNvSpPr txBox="1">
            <a:spLocks noGrp="1"/>
          </p:cNvSpPr>
          <p:nvPr>
            <p:ph type="body" idx="1"/>
          </p:nvPr>
        </p:nvSpPr>
        <p:spPr>
          <a:xfrm>
            <a:off x="1719385" y="1187939"/>
            <a:ext cx="9447361" cy="4740051"/>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500"/>
              </a:spcBef>
              <a:spcAft>
                <a:spcPts val="0"/>
              </a:spcAft>
              <a:buClr>
                <a:schemeClr val="dk1"/>
              </a:buClr>
              <a:buSzPts val="3200"/>
              <a:buFont typeface="Arial"/>
              <a:buChar char="•"/>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3" name="Google Shape;243;p39"/>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244" name="Google Shape;244;p39"/>
          <p:cNvGrpSpPr/>
          <p:nvPr/>
        </p:nvGrpSpPr>
        <p:grpSpPr>
          <a:xfrm>
            <a:off x="672368" y="1400935"/>
            <a:ext cx="881438" cy="1462083"/>
            <a:chOff x="5962307" y="432768"/>
            <a:chExt cx="1057621" cy="1754327"/>
          </a:xfrm>
        </p:grpSpPr>
        <p:sp>
          <p:nvSpPr>
            <p:cNvPr id="245" name="Google Shape;245;p39"/>
            <p:cNvSpPr/>
            <p:nvPr/>
          </p:nvSpPr>
          <p:spPr>
            <a:xfrm rot="8100000">
              <a:off x="5871258" y="1536756"/>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6" name="Google Shape;246;p39"/>
            <p:cNvSpPr/>
            <p:nvPr/>
          </p:nvSpPr>
          <p:spPr>
            <a:xfrm rot="-8100000">
              <a:off x="5880397" y="830911"/>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lumns Icon">
  <p:cSld name="Two Columns Icon">
    <p:spTree>
      <p:nvGrpSpPr>
        <p:cNvPr id="1" name="Shape 247"/>
        <p:cNvGrpSpPr/>
        <p:nvPr/>
      </p:nvGrpSpPr>
      <p:grpSpPr>
        <a:xfrm>
          <a:off x="0" y="0"/>
          <a:ext cx="0" cy="0"/>
          <a:chOff x="0" y="0"/>
          <a:chExt cx="0" cy="0"/>
        </a:xfrm>
      </p:grpSpPr>
      <p:sp>
        <p:nvSpPr>
          <p:cNvPr id="248" name="Google Shape;248;p40"/>
          <p:cNvSpPr txBox="1">
            <a:spLocks noGrp="1"/>
          </p:cNvSpPr>
          <p:nvPr>
            <p:ph type="title"/>
          </p:nvPr>
        </p:nvSpPr>
        <p:spPr>
          <a:xfrm>
            <a:off x="444500" y="121080"/>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40"/>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50" name="Google Shape;250;p40"/>
          <p:cNvCxnSpPr/>
          <p:nvPr/>
        </p:nvCxnSpPr>
        <p:spPr>
          <a:xfrm>
            <a:off x="445975" y="857865"/>
            <a:ext cx="11231830" cy="0"/>
          </a:xfrm>
          <a:prstGeom prst="straightConnector1">
            <a:avLst/>
          </a:prstGeom>
          <a:noFill/>
          <a:ln w="9525" cap="flat" cmpd="sng">
            <a:solidFill>
              <a:srgbClr val="BCBEC0"/>
            </a:solidFill>
            <a:prstDash val="solid"/>
            <a:round/>
            <a:headEnd type="none" w="sm" len="sm"/>
            <a:tailEnd type="none" w="sm" len="sm"/>
          </a:ln>
        </p:spPr>
      </p:cxnSp>
      <p:sp>
        <p:nvSpPr>
          <p:cNvPr id="251" name="Google Shape;251;p40"/>
          <p:cNvSpPr>
            <a:spLocks noGrp="1"/>
          </p:cNvSpPr>
          <p:nvPr>
            <p:ph type="pic" idx="2"/>
          </p:nvPr>
        </p:nvSpPr>
        <p:spPr>
          <a:xfrm>
            <a:off x="444500" y="1311560"/>
            <a:ext cx="1440656" cy="1440657"/>
          </a:xfrm>
          <a:prstGeom prst="rect">
            <a:avLst/>
          </a:prstGeom>
          <a:noFill/>
          <a:ln>
            <a:noFill/>
          </a:ln>
        </p:spPr>
      </p:sp>
      <p:sp>
        <p:nvSpPr>
          <p:cNvPr id="252" name="Google Shape;252;p40"/>
          <p:cNvSpPr txBox="1">
            <a:spLocks noGrp="1"/>
          </p:cNvSpPr>
          <p:nvPr>
            <p:ph type="body" idx="1"/>
          </p:nvPr>
        </p:nvSpPr>
        <p:spPr>
          <a:xfrm>
            <a:off x="2110154" y="1187939"/>
            <a:ext cx="9056592" cy="4740051"/>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3200"/>
              <a:buFont typeface="Arial"/>
              <a:buNone/>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Title Arrow 6">
  <p:cSld name="1_Section Title Arrow 6">
    <p:bg>
      <p:bgPr>
        <a:solidFill>
          <a:schemeClr val="accent2"/>
        </a:solidFill>
        <a:effectLst/>
      </p:bgPr>
    </p:bg>
    <p:spTree>
      <p:nvGrpSpPr>
        <p:cNvPr id="1" name="Shape 45"/>
        <p:cNvGrpSpPr/>
        <p:nvPr/>
      </p:nvGrpSpPr>
      <p:grpSpPr>
        <a:xfrm>
          <a:off x="0" y="0"/>
          <a:ext cx="0" cy="0"/>
          <a:chOff x="0" y="0"/>
          <a:chExt cx="0" cy="0"/>
        </a:xfrm>
      </p:grpSpPr>
      <p:sp>
        <p:nvSpPr>
          <p:cNvPr id="46" name="Google Shape;46;p27"/>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47" name="Google Shape;47;p27"/>
          <p:cNvGrpSpPr/>
          <p:nvPr/>
        </p:nvGrpSpPr>
        <p:grpSpPr>
          <a:xfrm>
            <a:off x="0" y="4477926"/>
            <a:ext cx="12192000" cy="2367623"/>
            <a:chOff x="228600" y="396"/>
            <a:chExt cx="14173200" cy="5028804"/>
          </a:xfrm>
        </p:grpSpPr>
        <p:sp>
          <p:nvSpPr>
            <p:cNvPr id="48" name="Google Shape;48;p27"/>
            <p:cNvSpPr/>
            <p:nvPr/>
          </p:nvSpPr>
          <p:spPr>
            <a:xfrm>
              <a:off x="228600" y="4880187"/>
              <a:ext cx="14173200" cy="149013"/>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9" name="Google Shape;49;p27"/>
            <p:cNvSpPr/>
            <p:nvPr/>
          </p:nvSpPr>
          <p:spPr>
            <a:xfrm>
              <a:off x="228600" y="4689651"/>
              <a:ext cx="14173200" cy="12899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 name="Google Shape;50;p27"/>
            <p:cNvSpPr/>
            <p:nvPr/>
          </p:nvSpPr>
          <p:spPr>
            <a:xfrm>
              <a:off x="228600" y="4495624"/>
              <a:ext cx="14173200" cy="113467"/>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 name="Google Shape;51;p27"/>
            <p:cNvSpPr/>
            <p:nvPr/>
          </p:nvSpPr>
          <p:spPr>
            <a:xfrm>
              <a:off x="228600" y="4305476"/>
              <a:ext cx="14173200" cy="94065"/>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 name="Google Shape;52;p27"/>
            <p:cNvSpPr/>
            <p:nvPr/>
          </p:nvSpPr>
          <p:spPr>
            <a:xfrm>
              <a:off x="228600" y="4111449"/>
              <a:ext cx="14173200" cy="74662"/>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3" name="Google Shape;53;p27"/>
            <p:cNvSpPr/>
            <p:nvPr/>
          </p:nvSpPr>
          <p:spPr>
            <a:xfrm>
              <a:off x="228600" y="3913540"/>
              <a:ext cx="14173200" cy="57199"/>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 name="Google Shape;54;p27"/>
            <p:cNvSpPr/>
            <p:nvPr/>
          </p:nvSpPr>
          <p:spPr>
            <a:xfrm>
              <a:off x="228600" y="3713692"/>
              <a:ext cx="14173200" cy="39736"/>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 name="Google Shape;55;p27"/>
            <p:cNvSpPr/>
            <p:nvPr/>
          </p:nvSpPr>
          <p:spPr>
            <a:xfrm rot="10800000">
              <a:off x="228600" y="2437920"/>
              <a:ext cx="14173200" cy="149013"/>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 name="Google Shape;56;p27"/>
            <p:cNvSpPr/>
            <p:nvPr/>
          </p:nvSpPr>
          <p:spPr>
            <a:xfrm rot="10800000">
              <a:off x="228600" y="2648479"/>
              <a:ext cx="14173200" cy="12899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 name="Google Shape;57;p27"/>
            <p:cNvSpPr/>
            <p:nvPr/>
          </p:nvSpPr>
          <p:spPr>
            <a:xfrm rot="10800000">
              <a:off x="228600" y="2858029"/>
              <a:ext cx="14173200" cy="113467"/>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 name="Google Shape;58;p27"/>
            <p:cNvSpPr/>
            <p:nvPr/>
          </p:nvSpPr>
          <p:spPr>
            <a:xfrm rot="10800000">
              <a:off x="228600" y="3067579"/>
              <a:ext cx="14173200" cy="94065"/>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 name="Google Shape;59;p27"/>
            <p:cNvSpPr/>
            <p:nvPr/>
          </p:nvSpPr>
          <p:spPr>
            <a:xfrm rot="10800000">
              <a:off x="228600" y="3281009"/>
              <a:ext cx="14173200" cy="74662"/>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 name="Google Shape;60;p27"/>
            <p:cNvSpPr/>
            <p:nvPr/>
          </p:nvSpPr>
          <p:spPr>
            <a:xfrm rot="10800000">
              <a:off x="228600" y="3496381"/>
              <a:ext cx="14173200" cy="57199"/>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 name="Google Shape;61;p27"/>
            <p:cNvSpPr/>
            <p:nvPr/>
          </p:nvSpPr>
          <p:spPr>
            <a:xfrm>
              <a:off x="228600" y="2249247"/>
              <a:ext cx="14173200" cy="12899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 name="Google Shape;62;p27"/>
            <p:cNvSpPr/>
            <p:nvPr/>
          </p:nvSpPr>
          <p:spPr>
            <a:xfrm>
              <a:off x="228600" y="2055219"/>
              <a:ext cx="14173200" cy="113467"/>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 name="Google Shape;63;p27"/>
            <p:cNvSpPr/>
            <p:nvPr/>
          </p:nvSpPr>
          <p:spPr>
            <a:xfrm>
              <a:off x="228600" y="1865072"/>
              <a:ext cx="14173200" cy="94065"/>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 name="Google Shape;64;p27"/>
            <p:cNvSpPr/>
            <p:nvPr/>
          </p:nvSpPr>
          <p:spPr>
            <a:xfrm>
              <a:off x="228600" y="1671044"/>
              <a:ext cx="14173200" cy="74662"/>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 name="Google Shape;65;p27"/>
            <p:cNvSpPr/>
            <p:nvPr/>
          </p:nvSpPr>
          <p:spPr>
            <a:xfrm>
              <a:off x="228600" y="1473135"/>
              <a:ext cx="14173200" cy="57199"/>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 name="Google Shape;66;p27"/>
            <p:cNvSpPr/>
            <p:nvPr/>
          </p:nvSpPr>
          <p:spPr>
            <a:xfrm>
              <a:off x="228600" y="1273287"/>
              <a:ext cx="14173200" cy="39736"/>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 name="Google Shape;67;p27"/>
            <p:cNvSpPr/>
            <p:nvPr/>
          </p:nvSpPr>
          <p:spPr>
            <a:xfrm rot="10800000">
              <a:off x="228600" y="396"/>
              <a:ext cx="14173200" cy="149013"/>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 name="Google Shape;68;p27"/>
            <p:cNvSpPr/>
            <p:nvPr/>
          </p:nvSpPr>
          <p:spPr>
            <a:xfrm rot="10800000">
              <a:off x="228600" y="210955"/>
              <a:ext cx="14173200" cy="12899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 name="Google Shape;69;p27"/>
            <p:cNvSpPr/>
            <p:nvPr/>
          </p:nvSpPr>
          <p:spPr>
            <a:xfrm rot="10800000">
              <a:off x="228600" y="420505"/>
              <a:ext cx="14173200" cy="113467"/>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 name="Google Shape;70;p27"/>
            <p:cNvSpPr/>
            <p:nvPr/>
          </p:nvSpPr>
          <p:spPr>
            <a:xfrm rot="10800000">
              <a:off x="228600" y="630055"/>
              <a:ext cx="14173200" cy="94065"/>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 name="Google Shape;71;p27"/>
            <p:cNvSpPr/>
            <p:nvPr/>
          </p:nvSpPr>
          <p:spPr>
            <a:xfrm rot="10800000">
              <a:off x="228600" y="843486"/>
              <a:ext cx="14173200" cy="74662"/>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 name="Google Shape;72;p27"/>
            <p:cNvSpPr/>
            <p:nvPr/>
          </p:nvSpPr>
          <p:spPr>
            <a:xfrm rot="10800000">
              <a:off x="228600" y="1058857"/>
              <a:ext cx="14173200" cy="57199"/>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3" name="Google Shape;73;p27"/>
          <p:cNvSpPr/>
          <p:nvPr/>
        </p:nvSpPr>
        <p:spPr>
          <a:xfrm rot="-8100000">
            <a:off x="334006" y="1732887"/>
            <a:ext cx="3590223" cy="35902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4" name="Google Shape;74;p27"/>
          <p:cNvSpPr txBox="1">
            <a:spLocks noGrp="1"/>
          </p:cNvSpPr>
          <p:nvPr>
            <p:ph type="title"/>
          </p:nvPr>
        </p:nvSpPr>
        <p:spPr>
          <a:xfrm>
            <a:off x="5019675" y="3429000"/>
            <a:ext cx="6213933" cy="100382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03030"/>
              </a:buClr>
              <a:buSzPts val="2800"/>
              <a:buFont typeface="DM Sans Medium"/>
              <a:buNone/>
              <a:defRPr sz="2800" b="0" i="0" strike="noStrike">
                <a:solidFill>
                  <a:srgbClr val="303030"/>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Bullets Photo">
  <p:cSld name="Title Bullets Photo">
    <p:spTree>
      <p:nvGrpSpPr>
        <p:cNvPr id="1" name="Shape 253"/>
        <p:cNvGrpSpPr/>
        <p:nvPr/>
      </p:nvGrpSpPr>
      <p:grpSpPr>
        <a:xfrm>
          <a:off x="0" y="0"/>
          <a:ext cx="0" cy="0"/>
          <a:chOff x="0" y="0"/>
          <a:chExt cx="0" cy="0"/>
        </a:xfrm>
      </p:grpSpPr>
      <p:sp>
        <p:nvSpPr>
          <p:cNvPr id="254" name="Google Shape;254;p41"/>
          <p:cNvSpPr txBox="1">
            <a:spLocks noGrp="1"/>
          </p:cNvSpPr>
          <p:nvPr>
            <p:ph type="title"/>
          </p:nvPr>
        </p:nvSpPr>
        <p:spPr>
          <a:xfrm>
            <a:off x="444500" y="95250"/>
            <a:ext cx="991886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4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6" name="Google Shape;256;p41"/>
          <p:cNvSpPr txBox="1">
            <a:spLocks noGrp="1"/>
          </p:cNvSpPr>
          <p:nvPr>
            <p:ph type="body" idx="1"/>
          </p:nvPr>
        </p:nvSpPr>
        <p:spPr>
          <a:xfrm>
            <a:off x="603249" y="1397000"/>
            <a:ext cx="5206999" cy="4530991"/>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500"/>
              </a:spcBef>
              <a:spcAft>
                <a:spcPts val="0"/>
              </a:spcAft>
              <a:buClr>
                <a:schemeClr val="dk1"/>
              </a:buClr>
              <a:buSzPts val="2800"/>
              <a:buChar char="•"/>
              <a:defRPr sz="2800"/>
            </a:lvl1pPr>
            <a:lvl2pPr marL="914400" lvl="1" indent="-381000" algn="l">
              <a:lnSpc>
                <a:spcPct val="110000"/>
              </a:lnSpc>
              <a:spcBef>
                <a:spcPts val="333"/>
              </a:spcBef>
              <a:spcAft>
                <a:spcPts val="0"/>
              </a:spcAft>
              <a:buClr>
                <a:schemeClr val="dk1"/>
              </a:buClr>
              <a:buSzPts val="2400"/>
              <a:buChar char="-"/>
              <a:defRPr sz="2400"/>
            </a:lvl2pPr>
            <a:lvl3pPr marL="1371600" lvl="2" indent="-355600" algn="l">
              <a:lnSpc>
                <a:spcPct val="110000"/>
              </a:lnSpc>
              <a:spcBef>
                <a:spcPts val="333"/>
              </a:spcBef>
              <a:spcAft>
                <a:spcPts val="0"/>
              </a:spcAft>
              <a:buClr>
                <a:schemeClr val="dk1"/>
              </a:buClr>
              <a:buSzPts val="2000"/>
              <a:buChar char="•"/>
              <a:defRPr sz="2000"/>
            </a:lvl3pPr>
            <a:lvl4pPr marL="1828800" lvl="3" indent="-342900" algn="l">
              <a:lnSpc>
                <a:spcPct val="110000"/>
              </a:lnSpc>
              <a:spcBef>
                <a:spcPts val="250"/>
              </a:spcBef>
              <a:spcAft>
                <a:spcPts val="0"/>
              </a:spcAft>
              <a:buClr>
                <a:schemeClr val="dk1"/>
              </a:buClr>
              <a:buSzPts val="1800"/>
              <a:buChar char="-"/>
              <a:defRPr sz="1800"/>
            </a:lvl4pPr>
            <a:lvl5pPr marL="2286000" lvl="4" indent="-330200" algn="l">
              <a:lnSpc>
                <a:spcPct val="110000"/>
              </a:lnSpc>
              <a:spcBef>
                <a:spcPts val="25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7" name="Google Shape;257;p41"/>
          <p:cNvCxnSpPr/>
          <p:nvPr/>
        </p:nvCxnSpPr>
        <p:spPr>
          <a:xfrm>
            <a:off x="445975" y="844658"/>
            <a:ext cx="11231830" cy="0"/>
          </a:xfrm>
          <a:prstGeom prst="straightConnector1">
            <a:avLst/>
          </a:prstGeom>
          <a:noFill/>
          <a:ln w="9525" cap="flat" cmpd="sng">
            <a:solidFill>
              <a:srgbClr val="BCBEC0"/>
            </a:solidFill>
            <a:prstDash val="solid"/>
            <a:round/>
            <a:headEnd type="none" w="sm" len="sm"/>
            <a:tailEnd type="none" w="sm" len="sm"/>
          </a:ln>
        </p:spPr>
      </p:cxnSp>
      <p:sp>
        <p:nvSpPr>
          <p:cNvPr id="258" name="Google Shape;258;p41"/>
          <p:cNvSpPr>
            <a:spLocks noGrp="1"/>
          </p:cNvSpPr>
          <p:nvPr>
            <p:ph type="pic" idx="2"/>
          </p:nvPr>
        </p:nvSpPr>
        <p:spPr>
          <a:xfrm>
            <a:off x="6096000" y="1397001"/>
            <a:ext cx="5207000" cy="453098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a:off x="444500" y="95251"/>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p42"/>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62" name="Google Shape;262;p42"/>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Slide 2">
  <p:cSld name="Table Slide 2">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xfrm>
            <a:off x="444500" y="95251"/>
            <a:ext cx="10858501"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43"/>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66" name="Google Shape;266;p43"/>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267" name="Google Shape;267;p43"/>
          <p:cNvSpPr txBox="1">
            <a:spLocks noGrp="1"/>
          </p:cNvSpPr>
          <p:nvPr>
            <p:ph type="body" idx="1"/>
          </p:nvPr>
        </p:nvSpPr>
        <p:spPr>
          <a:xfrm>
            <a:off x="8867360" y="5432155"/>
            <a:ext cx="2435640" cy="495836"/>
          </a:xfrm>
          <a:prstGeom prst="rect">
            <a:avLst/>
          </a:prstGeom>
          <a:noFill/>
          <a:ln>
            <a:noFill/>
          </a:ln>
        </p:spPr>
        <p:txBody>
          <a:bodyPr spcFirstLastPara="1" wrap="square" lIns="0" tIns="45700" rIns="0" bIns="45700" anchor="b" anchorCtr="0">
            <a:noAutofit/>
          </a:bodyPr>
          <a:lstStyle>
            <a:lvl1pPr marL="457200" lvl="0" indent="-228600" algn="r">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8" name="Google Shape;268;p43"/>
          <p:cNvCxnSpPr/>
          <p:nvPr/>
        </p:nvCxnSpPr>
        <p:spPr>
          <a:xfrm>
            <a:off x="480085" y="1671949"/>
            <a:ext cx="11231830" cy="0"/>
          </a:xfrm>
          <a:prstGeom prst="straightConnector1">
            <a:avLst/>
          </a:prstGeom>
          <a:noFill/>
          <a:ln w="9525" cap="flat" cmpd="sng">
            <a:solidFill>
              <a:srgbClr val="BCBEC0"/>
            </a:solidFill>
            <a:prstDash val="solid"/>
            <a:round/>
            <a:headEnd type="none" w="sm" len="sm"/>
            <a:tailEnd type="none" w="sm" len="sm"/>
          </a:ln>
        </p:spPr>
      </p:cxnSp>
      <p:sp>
        <p:nvSpPr>
          <p:cNvPr id="269" name="Google Shape;269;p43"/>
          <p:cNvSpPr txBox="1">
            <a:spLocks noGrp="1"/>
          </p:cNvSpPr>
          <p:nvPr>
            <p:ph type="subTitle" idx="2"/>
          </p:nvPr>
        </p:nvSpPr>
        <p:spPr>
          <a:xfrm>
            <a:off x="596485" y="959437"/>
            <a:ext cx="10439146"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000"/>
              <a:buNone/>
              <a:defRPr sz="2000">
                <a:solidFill>
                  <a:schemeClr val="dk1"/>
                </a:solidFill>
              </a:defRPr>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Chart page">
  <p:cSld name="2_Chart page">
    <p:spTree>
      <p:nvGrpSpPr>
        <p:cNvPr id="1" name="Shape 270"/>
        <p:cNvGrpSpPr/>
        <p:nvPr/>
      </p:nvGrpSpPr>
      <p:grpSpPr>
        <a:xfrm>
          <a:off x="0" y="0"/>
          <a:ext cx="0" cy="0"/>
          <a:chOff x="0" y="0"/>
          <a:chExt cx="0" cy="0"/>
        </a:xfrm>
      </p:grpSpPr>
      <p:sp>
        <p:nvSpPr>
          <p:cNvPr id="271" name="Google Shape;271;p44"/>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2" name="Google Shape;272;p44"/>
          <p:cNvSpPr txBox="1">
            <a:spLocks noGrp="1"/>
          </p:cNvSpPr>
          <p:nvPr>
            <p:ph type="title"/>
          </p:nvPr>
        </p:nvSpPr>
        <p:spPr>
          <a:xfrm>
            <a:off x="603250" y="95250"/>
            <a:ext cx="10699750" cy="76200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3" name="Google Shape;273;p44"/>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274" name="Google Shape;274;p44"/>
          <p:cNvSpPr txBox="1">
            <a:spLocks noGrp="1"/>
          </p:cNvSpPr>
          <p:nvPr>
            <p:ph type="body" idx="1"/>
          </p:nvPr>
        </p:nvSpPr>
        <p:spPr>
          <a:xfrm>
            <a:off x="8867360" y="5432155"/>
            <a:ext cx="2435640" cy="495836"/>
          </a:xfrm>
          <a:prstGeom prst="rect">
            <a:avLst/>
          </a:prstGeom>
          <a:noFill/>
          <a:ln>
            <a:noFill/>
          </a:ln>
        </p:spPr>
        <p:txBody>
          <a:bodyPr spcFirstLastPara="1" wrap="square" lIns="0" tIns="0" rIns="0" bIns="0" anchor="b" anchorCtr="0">
            <a:noAutofit/>
          </a:bodyPr>
          <a:lstStyle>
            <a:lvl1pPr marL="457200" lvl="0" indent="-228600" algn="r">
              <a:lnSpc>
                <a:spcPct val="110000"/>
              </a:lnSpc>
              <a:spcBef>
                <a:spcPts val="500"/>
              </a:spcBef>
              <a:spcAft>
                <a:spcPts val="0"/>
              </a:spcAft>
              <a:buClr>
                <a:srgbClr val="BCBEC0"/>
              </a:buClr>
              <a:buSzPts val="1000"/>
              <a:buNone/>
              <a:defRPr sz="1000" b="0" i="0">
                <a:solidFill>
                  <a:srgbClr val="BCBEC0"/>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75" name="Google Shape;275;p44"/>
          <p:cNvCxnSpPr/>
          <p:nvPr/>
        </p:nvCxnSpPr>
        <p:spPr>
          <a:xfrm>
            <a:off x="445975" y="1733043"/>
            <a:ext cx="11231830" cy="0"/>
          </a:xfrm>
          <a:prstGeom prst="straightConnector1">
            <a:avLst/>
          </a:prstGeom>
          <a:noFill/>
          <a:ln w="9525" cap="flat" cmpd="sng">
            <a:solidFill>
              <a:srgbClr val="BCBEC0"/>
            </a:solidFill>
            <a:prstDash val="solid"/>
            <a:round/>
            <a:headEnd type="none" w="sm" len="sm"/>
            <a:tailEnd type="none" w="sm" len="sm"/>
          </a:ln>
        </p:spPr>
      </p:cxnSp>
      <p:sp>
        <p:nvSpPr>
          <p:cNvPr id="276" name="Google Shape;276;p44"/>
          <p:cNvSpPr txBox="1">
            <a:spLocks noGrp="1"/>
          </p:cNvSpPr>
          <p:nvPr>
            <p:ph type="subTitle" idx="2"/>
          </p:nvPr>
        </p:nvSpPr>
        <p:spPr>
          <a:xfrm>
            <a:off x="596485" y="1012986"/>
            <a:ext cx="10439146"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167"/>
              <a:buNone/>
              <a:defRPr sz="1167"/>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r chart page - Dual title | 1">
  <p:cSld name="Bar chart page - Dual title | 1">
    <p:spTree>
      <p:nvGrpSpPr>
        <p:cNvPr id="1" name="Shape 277"/>
        <p:cNvGrpSpPr/>
        <p:nvPr/>
      </p:nvGrpSpPr>
      <p:grpSpPr>
        <a:xfrm>
          <a:off x="0" y="0"/>
          <a:ext cx="0" cy="0"/>
          <a:chOff x="0" y="0"/>
          <a:chExt cx="0" cy="0"/>
        </a:xfrm>
      </p:grpSpPr>
      <p:sp>
        <p:nvSpPr>
          <p:cNvPr id="278" name="Google Shape;278;p45"/>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9" name="Google Shape;279;p45"/>
          <p:cNvSpPr txBox="1">
            <a:spLocks noGrp="1"/>
          </p:cNvSpPr>
          <p:nvPr>
            <p:ph type="title"/>
          </p:nvPr>
        </p:nvSpPr>
        <p:spPr>
          <a:xfrm>
            <a:off x="444500" y="95783"/>
            <a:ext cx="5048935" cy="761467"/>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80" name="Google Shape;280;p45"/>
          <p:cNvCxnSpPr/>
          <p:nvPr/>
        </p:nvCxnSpPr>
        <p:spPr>
          <a:xfrm>
            <a:off x="445975" y="849128"/>
            <a:ext cx="11231830" cy="0"/>
          </a:xfrm>
          <a:prstGeom prst="straightConnector1">
            <a:avLst/>
          </a:prstGeom>
          <a:noFill/>
          <a:ln w="9525" cap="flat" cmpd="sng">
            <a:solidFill>
              <a:srgbClr val="BCBEC0"/>
            </a:solidFill>
            <a:prstDash val="solid"/>
            <a:round/>
            <a:headEnd type="none" w="sm" len="sm"/>
            <a:tailEnd type="none" w="sm" len="sm"/>
          </a:ln>
        </p:spPr>
      </p:cxnSp>
      <p:sp>
        <p:nvSpPr>
          <p:cNvPr id="281" name="Google Shape;281;p45"/>
          <p:cNvSpPr txBox="1">
            <a:spLocks noGrp="1"/>
          </p:cNvSpPr>
          <p:nvPr>
            <p:ph type="body" idx="1"/>
          </p:nvPr>
        </p:nvSpPr>
        <p:spPr>
          <a:xfrm>
            <a:off x="1357973" y="6076415"/>
            <a:ext cx="2435640" cy="495836"/>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82" name="Google Shape;282;p45"/>
          <p:cNvCxnSpPr/>
          <p:nvPr/>
        </p:nvCxnSpPr>
        <p:spPr>
          <a:xfrm>
            <a:off x="445975" y="1724920"/>
            <a:ext cx="11231830" cy="0"/>
          </a:xfrm>
          <a:prstGeom prst="straightConnector1">
            <a:avLst/>
          </a:prstGeom>
          <a:noFill/>
          <a:ln w="9525" cap="flat" cmpd="sng">
            <a:solidFill>
              <a:srgbClr val="BCBEC0"/>
            </a:solidFill>
            <a:prstDash val="solid"/>
            <a:round/>
            <a:headEnd type="none" w="sm" len="sm"/>
            <a:tailEnd type="none" w="sm" len="sm"/>
          </a:ln>
        </p:spPr>
      </p:cxnSp>
      <p:sp>
        <p:nvSpPr>
          <p:cNvPr id="283" name="Google Shape;283;p45"/>
          <p:cNvSpPr txBox="1">
            <a:spLocks noGrp="1"/>
          </p:cNvSpPr>
          <p:nvPr>
            <p:ph type="subTitle" idx="2"/>
          </p:nvPr>
        </p:nvSpPr>
        <p:spPr>
          <a:xfrm>
            <a:off x="444500" y="918894"/>
            <a:ext cx="5048935"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800"/>
              <a:buNone/>
              <a:defRPr sz="1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4" name="Google Shape;284;p45"/>
          <p:cNvSpPr txBox="1">
            <a:spLocks noGrp="1"/>
          </p:cNvSpPr>
          <p:nvPr>
            <p:ph type="body" idx="3"/>
          </p:nvPr>
        </p:nvSpPr>
        <p:spPr>
          <a:xfrm>
            <a:off x="6200662" y="94950"/>
            <a:ext cx="5102338" cy="7623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5C5F61"/>
              </a:buClr>
              <a:buSzPts val="2500"/>
              <a:buFont typeface="DM Sans"/>
              <a:buNone/>
              <a:defRPr sz="2500"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45"/>
          <p:cNvSpPr txBox="1">
            <a:spLocks noGrp="1"/>
          </p:cNvSpPr>
          <p:nvPr>
            <p:ph type="body" idx="4"/>
          </p:nvPr>
        </p:nvSpPr>
        <p:spPr>
          <a:xfrm>
            <a:off x="6149258" y="6076415"/>
            <a:ext cx="2435640" cy="495836"/>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45"/>
          <p:cNvSpPr txBox="1"/>
          <p:nvPr/>
        </p:nvSpPr>
        <p:spPr>
          <a:xfrm>
            <a:off x="6200662" y="917428"/>
            <a:ext cx="5048935" cy="593729"/>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Chart explainer text here. </a:t>
            </a:r>
            <a:r>
              <a:rPr lang="en-US" sz="1167" b="0" i="0" u="none" strike="noStrike" cap="none">
                <a:solidFill>
                  <a:schemeClr val="dk1"/>
                </a:solidFill>
                <a:latin typeface="DM Sans Medium"/>
                <a:ea typeface="DM Sans Medium"/>
                <a:cs typeface="DM Sans Medium"/>
                <a:sym typeface="DM Sans Medium"/>
              </a:rPr>
              <a:t>Lorem ipsum dolor sit amet, consectetur adipiscing elit, sed do eiusmod tempor incididunt ut labore et dolore magna aliqua. Ut enim ad minim veniam, quis nostrud. </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hart page">
  <p:cSld name="1_Chart page">
    <p:spTree>
      <p:nvGrpSpPr>
        <p:cNvPr id="1" name="Shape 287"/>
        <p:cNvGrpSpPr/>
        <p:nvPr/>
      </p:nvGrpSpPr>
      <p:grpSpPr>
        <a:xfrm>
          <a:off x="0" y="0"/>
          <a:ext cx="0" cy="0"/>
          <a:chOff x="0" y="0"/>
          <a:chExt cx="0" cy="0"/>
        </a:xfrm>
      </p:grpSpPr>
      <p:sp>
        <p:nvSpPr>
          <p:cNvPr id="288" name="Google Shape;288;p46"/>
          <p:cNvSpPr txBox="1">
            <a:spLocks noGrp="1"/>
          </p:cNvSpPr>
          <p:nvPr>
            <p:ph type="title"/>
          </p:nvPr>
        </p:nvSpPr>
        <p:spPr>
          <a:xfrm>
            <a:off x="444500" y="95251"/>
            <a:ext cx="10858501"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46"/>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90" name="Google Shape;290;p46"/>
          <p:cNvCxnSpPr/>
          <p:nvPr/>
        </p:nvCxnSpPr>
        <p:spPr>
          <a:xfrm>
            <a:off x="445975" y="871042"/>
            <a:ext cx="11231830" cy="0"/>
          </a:xfrm>
          <a:prstGeom prst="straightConnector1">
            <a:avLst/>
          </a:prstGeom>
          <a:noFill/>
          <a:ln w="9525" cap="flat" cmpd="sng">
            <a:solidFill>
              <a:srgbClr val="BCBEC0"/>
            </a:solidFill>
            <a:prstDash val="solid"/>
            <a:round/>
            <a:headEnd type="none" w="sm" len="sm"/>
            <a:tailEnd type="none" w="sm" len="sm"/>
          </a:ln>
        </p:spPr>
      </p:cxnSp>
      <p:sp>
        <p:nvSpPr>
          <p:cNvPr id="291" name="Google Shape;291;p46"/>
          <p:cNvSpPr txBox="1">
            <a:spLocks noGrp="1"/>
          </p:cNvSpPr>
          <p:nvPr>
            <p:ph type="body" idx="1"/>
          </p:nvPr>
        </p:nvSpPr>
        <p:spPr>
          <a:xfrm>
            <a:off x="8867360" y="5432155"/>
            <a:ext cx="2435640" cy="495836"/>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167"/>
              <a:buNone/>
              <a:defRPr sz="1167">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92" name="Google Shape;292;p46"/>
          <p:cNvCxnSpPr/>
          <p:nvPr/>
        </p:nvCxnSpPr>
        <p:spPr>
          <a:xfrm>
            <a:off x="444500" y="1750751"/>
            <a:ext cx="11231830" cy="0"/>
          </a:xfrm>
          <a:prstGeom prst="straightConnector1">
            <a:avLst/>
          </a:prstGeom>
          <a:noFill/>
          <a:ln w="9525" cap="flat" cmpd="sng">
            <a:solidFill>
              <a:srgbClr val="BCBEC0"/>
            </a:solidFill>
            <a:prstDash val="solid"/>
            <a:round/>
            <a:headEnd type="none" w="sm" len="sm"/>
            <a:tailEnd type="none" w="sm" len="sm"/>
          </a:ln>
        </p:spPr>
      </p:cxnSp>
      <p:sp>
        <p:nvSpPr>
          <p:cNvPr id="293" name="Google Shape;293;p46"/>
          <p:cNvSpPr txBox="1">
            <a:spLocks noGrp="1"/>
          </p:cNvSpPr>
          <p:nvPr>
            <p:ph type="subTitle" idx="2"/>
          </p:nvPr>
        </p:nvSpPr>
        <p:spPr>
          <a:xfrm>
            <a:off x="596485" y="1026777"/>
            <a:ext cx="10706515"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800"/>
              <a:buNone/>
              <a:defRPr sz="2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o Page">
  <p:cSld name="Bio Page">
    <p:spTree>
      <p:nvGrpSpPr>
        <p:cNvPr id="1" name="Shape 294"/>
        <p:cNvGrpSpPr/>
        <p:nvPr/>
      </p:nvGrpSpPr>
      <p:grpSpPr>
        <a:xfrm>
          <a:off x="0" y="0"/>
          <a:ext cx="0" cy="0"/>
          <a:chOff x="0" y="0"/>
          <a:chExt cx="0" cy="0"/>
        </a:xfrm>
      </p:grpSpPr>
      <p:sp>
        <p:nvSpPr>
          <p:cNvPr id="295" name="Google Shape;295;p47"/>
          <p:cNvSpPr>
            <a:spLocks noGrp="1"/>
          </p:cNvSpPr>
          <p:nvPr>
            <p:ph type="pic" idx="2"/>
          </p:nvPr>
        </p:nvSpPr>
        <p:spPr>
          <a:xfrm>
            <a:off x="6096000" y="0"/>
            <a:ext cx="6096000" cy="6858000"/>
          </a:xfrm>
          <a:prstGeom prst="rect">
            <a:avLst/>
          </a:prstGeom>
          <a:noFill/>
          <a:ln>
            <a:noFill/>
          </a:ln>
        </p:spPr>
      </p:sp>
      <p:sp>
        <p:nvSpPr>
          <p:cNvPr id="296" name="Google Shape;296;p47"/>
          <p:cNvSpPr txBox="1">
            <a:spLocks noGrp="1"/>
          </p:cNvSpPr>
          <p:nvPr>
            <p:ph type="title"/>
          </p:nvPr>
        </p:nvSpPr>
        <p:spPr>
          <a:xfrm>
            <a:off x="1614716" y="1215572"/>
            <a:ext cx="4027715" cy="1738016"/>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333"/>
              <a:buFont typeface="Arial"/>
              <a:buNone/>
              <a:defRPr sz="3333"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47"/>
          <p:cNvSpPr txBox="1">
            <a:spLocks noGrp="1"/>
          </p:cNvSpPr>
          <p:nvPr>
            <p:ph type="body" idx="1"/>
          </p:nvPr>
        </p:nvSpPr>
        <p:spPr>
          <a:xfrm>
            <a:off x="956353" y="4014110"/>
            <a:ext cx="4686078" cy="209205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1500"/>
              <a:buNone/>
              <a:defRPr sz="1500"/>
            </a:lvl2pPr>
            <a:lvl3pPr marL="1371600" lvl="2" indent="-228600" algn="l">
              <a:lnSpc>
                <a:spcPct val="110000"/>
              </a:lnSpc>
              <a:spcBef>
                <a:spcPts val="333"/>
              </a:spcBef>
              <a:spcAft>
                <a:spcPts val="0"/>
              </a:spcAft>
              <a:buClr>
                <a:schemeClr val="dk1"/>
              </a:buClr>
              <a:buSzPts val="1500"/>
              <a:buNone/>
              <a:defRPr sz="1500"/>
            </a:lvl3pPr>
            <a:lvl4pPr marL="1828800" lvl="3" indent="-228600" algn="l">
              <a:lnSpc>
                <a:spcPct val="110000"/>
              </a:lnSpc>
              <a:spcBef>
                <a:spcPts val="250"/>
              </a:spcBef>
              <a:spcAft>
                <a:spcPts val="0"/>
              </a:spcAft>
              <a:buClr>
                <a:schemeClr val="dk1"/>
              </a:buClr>
              <a:buSzPts val="1500"/>
              <a:buNone/>
              <a:defRPr sz="1500"/>
            </a:lvl4pPr>
            <a:lvl5pPr marL="2286000" lvl="4" indent="-228600" algn="l">
              <a:lnSpc>
                <a:spcPct val="110000"/>
              </a:lnSpc>
              <a:spcBef>
                <a:spcPts val="250"/>
              </a:spcBef>
              <a:spcAft>
                <a:spcPts val="0"/>
              </a:spcAft>
              <a:buClr>
                <a:schemeClr val="dk1"/>
              </a:buClr>
              <a:buSzPts val="1500"/>
              <a:buNone/>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8" name="Google Shape;298;p47"/>
          <p:cNvPicPr preferRelativeResize="0"/>
          <p:nvPr/>
        </p:nvPicPr>
        <p:blipFill rotWithShape="1">
          <a:blip r:embed="rId2">
            <a:alphaModFix/>
          </a:blip>
          <a:srcRect/>
          <a:stretch/>
        </p:blipFill>
        <p:spPr>
          <a:xfrm>
            <a:off x="1101493" y="2485572"/>
            <a:ext cx="385472" cy="392527"/>
          </a:xfrm>
          <a:prstGeom prst="rect">
            <a:avLst/>
          </a:prstGeom>
          <a:noFill/>
          <a:ln>
            <a:noFill/>
          </a:ln>
        </p:spPr>
      </p:pic>
      <p:cxnSp>
        <p:nvCxnSpPr>
          <p:cNvPr id="299" name="Google Shape;299;p47"/>
          <p:cNvCxnSpPr/>
          <p:nvPr/>
        </p:nvCxnSpPr>
        <p:spPr>
          <a:xfrm>
            <a:off x="956353" y="3156858"/>
            <a:ext cx="4613505" cy="0"/>
          </a:xfrm>
          <a:prstGeom prst="straightConnector1">
            <a:avLst/>
          </a:prstGeom>
          <a:noFill/>
          <a:ln w="9525" cap="flat" cmpd="sng">
            <a:solidFill>
              <a:srgbClr val="808285"/>
            </a:solidFill>
            <a:prstDash val="solid"/>
            <a:round/>
            <a:headEnd type="none" w="sm" len="sm"/>
            <a:tailEnd type="none" w="sm" len="sm"/>
          </a:ln>
        </p:spPr>
      </p:cxnSp>
      <p:cxnSp>
        <p:nvCxnSpPr>
          <p:cNvPr id="300" name="Google Shape;300;p47"/>
          <p:cNvCxnSpPr/>
          <p:nvPr/>
        </p:nvCxnSpPr>
        <p:spPr>
          <a:xfrm>
            <a:off x="956353" y="3864429"/>
            <a:ext cx="4613505" cy="0"/>
          </a:xfrm>
          <a:prstGeom prst="straightConnector1">
            <a:avLst/>
          </a:prstGeom>
          <a:noFill/>
          <a:ln w="9525" cap="flat" cmpd="sng">
            <a:solidFill>
              <a:srgbClr val="808285"/>
            </a:solidFill>
            <a:prstDash val="solid"/>
            <a:round/>
            <a:headEnd type="none" w="sm" len="sm"/>
            <a:tailEnd type="none" w="sm" len="sm"/>
          </a:ln>
        </p:spPr>
      </p:cxnSp>
      <p:sp>
        <p:nvSpPr>
          <p:cNvPr id="301" name="Google Shape;301;p47"/>
          <p:cNvSpPr txBox="1">
            <a:spLocks noGrp="1"/>
          </p:cNvSpPr>
          <p:nvPr>
            <p:ph type="body" idx="3"/>
          </p:nvPr>
        </p:nvSpPr>
        <p:spPr>
          <a:xfrm>
            <a:off x="956353" y="3156858"/>
            <a:ext cx="4686078" cy="687928"/>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808285"/>
              </a:buClr>
              <a:buSzPts val="2000"/>
              <a:buNone/>
              <a:defRPr sz="2000">
                <a:solidFill>
                  <a:srgbClr val="808285"/>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47"/>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tats Page 2">
  <p:cSld name="Stats Page 2">
    <p:spTree>
      <p:nvGrpSpPr>
        <p:cNvPr id="1" name="Shape 303"/>
        <p:cNvGrpSpPr/>
        <p:nvPr/>
      </p:nvGrpSpPr>
      <p:grpSpPr>
        <a:xfrm>
          <a:off x="0" y="0"/>
          <a:ext cx="0" cy="0"/>
          <a:chOff x="0" y="0"/>
          <a:chExt cx="0" cy="0"/>
        </a:xfrm>
      </p:grpSpPr>
      <p:sp>
        <p:nvSpPr>
          <p:cNvPr id="304" name="Google Shape;304;p48"/>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05" name="Google Shape;305;p48"/>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
        <p:nvSpPr>
          <p:cNvPr id="306" name="Google Shape;306;p48"/>
          <p:cNvSpPr txBox="1">
            <a:spLocks noGrp="1"/>
          </p:cNvSpPr>
          <p:nvPr>
            <p:ph type="body" idx="1"/>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48"/>
          <p:cNvSpPr txBox="1">
            <a:spLocks noGrp="1"/>
          </p:cNvSpPr>
          <p:nvPr>
            <p:ph type="body" idx="2"/>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48"/>
          <p:cNvSpPr txBox="1">
            <a:spLocks noGrp="1"/>
          </p:cNvSpPr>
          <p:nvPr>
            <p:ph type="body" idx="3"/>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48"/>
          <p:cNvSpPr txBox="1">
            <a:spLocks noGrp="1"/>
          </p:cNvSpPr>
          <p:nvPr>
            <p:ph type="body" idx="4"/>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48"/>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48"/>
          <p:cNvSpPr txBox="1">
            <a:spLocks noGrp="1"/>
          </p:cNvSpPr>
          <p:nvPr>
            <p:ph type="body" idx="5"/>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2" name="Google Shape;312;p48"/>
          <p:cNvSpPr txBox="1">
            <a:spLocks noGrp="1"/>
          </p:cNvSpPr>
          <p:nvPr>
            <p:ph type="body" idx="6"/>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48"/>
          <p:cNvSpPr txBox="1">
            <a:spLocks noGrp="1"/>
          </p:cNvSpPr>
          <p:nvPr>
            <p:ph type="body" idx="7"/>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48"/>
          <p:cNvSpPr txBox="1">
            <a:spLocks noGrp="1"/>
          </p:cNvSpPr>
          <p:nvPr>
            <p:ph type="body" idx="8"/>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48"/>
          <p:cNvSpPr txBox="1">
            <a:spLocks noGrp="1"/>
          </p:cNvSpPr>
          <p:nvPr>
            <p:ph type="body" idx="9"/>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tats Page 3">
  <p:cSld name="Stats Page 3">
    <p:spTree>
      <p:nvGrpSpPr>
        <p:cNvPr id="1" name="Shape 316"/>
        <p:cNvGrpSpPr/>
        <p:nvPr/>
      </p:nvGrpSpPr>
      <p:grpSpPr>
        <a:xfrm>
          <a:off x="0" y="0"/>
          <a:ext cx="0" cy="0"/>
          <a:chOff x="0" y="0"/>
          <a:chExt cx="0" cy="0"/>
        </a:xfrm>
      </p:grpSpPr>
      <p:sp>
        <p:nvSpPr>
          <p:cNvPr id="317" name="Google Shape;317;p49"/>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8" name="Google Shape;318;p49"/>
          <p:cNvSpPr txBox="1">
            <a:spLocks noGrp="1"/>
          </p:cNvSpPr>
          <p:nvPr>
            <p:ph type="body" idx="1"/>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49"/>
          <p:cNvSpPr txBox="1">
            <a:spLocks noGrp="1"/>
          </p:cNvSpPr>
          <p:nvPr>
            <p:ph type="body" idx="2"/>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49"/>
          <p:cNvSpPr txBox="1">
            <a:spLocks noGrp="1"/>
          </p:cNvSpPr>
          <p:nvPr>
            <p:ph type="body" idx="3"/>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1" name="Google Shape;321;p49"/>
          <p:cNvSpPr txBox="1">
            <a:spLocks noGrp="1"/>
          </p:cNvSpPr>
          <p:nvPr>
            <p:ph type="body" idx="4"/>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2" name="Google Shape;322;p49"/>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
        <p:nvSpPr>
          <p:cNvPr id="323" name="Google Shape;323;p49"/>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49"/>
          <p:cNvSpPr txBox="1">
            <a:spLocks noGrp="1"/>
          </p:cNvSpPr>
          <p:nvPr>
            <p:ph type="body" idx="5"/>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49"/>
          <p:cNvSpPr txBox="1">
            <a:spLocks noGrp="1"/>
          </p:cNvSpPr>
          <p:nvPr>
            <p:ph type="body" idx="6"/>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49"/>
          <p:cNvSpPr txBox="1">
            <a:spLocks noGrp="1"/>
          </p:cNvSpPr>
          <p:nvPr>
            <p:ph type="body" idx="7"/>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p49"/>
          <p:cNvSpPr txBox="1">
            <a:spLocks noGrp="1"/>
          </p:cNvSpPr>
          <p:nvPr>
            <p:ph type="body" idx="8"/>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8" name="Google Shape;328;p49"/>
          <p:cNvSpPr txBox="1">
            <a:spLocks noGrp="1"/>
          </p:cNvSpPr>
          <p:nvPr>
            <p:ph type="body" idx="9"/>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tats Page 4">
  <p:cSld name="Stats Page 4">
    <p:spTree>
      <p:nvGrpSpPr>
        <p:cNvPr id="1" name="Shape 329"/>
        <p:cNvGrpSpPr/>
        <p:nvPr/>
      </p:nvGrpSpPr>
      <p:grpSpPr>
        <a:xfrm>
          <a:off x="0" y="0"/>
          <a:ext cx="0" cy="0"/>
          <a:chOff x="0" y="0"/>
          <a:chExt cx="0" cy="0"/>
        </a:xfrm>
      </p:grpSpPr>
      <p:sp>
        <p:nvSpPr>
          <p:cNvPr id="330" name="Google Shape;330;p50"/>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50"/>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2" name="Google Shape;332;p50"/>
          <p:cNvSpPr txBox="1">
            <a:spLocks noGrp="1"/>
          </p:cNvSpPr>
          <p:nvPr>
            <p:ph type="body" idx="1"/>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3" name="Google Shape;333;p50"/>
          <p:cNvSpPr txBox="1">
            <a:spLocks noGrp="1"/>
          </p:cNvSpPr>
          <p:nvPr>
            <p:ph type="body" idx="2"/>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50"/>
          <p:cNvSpPr txBox="1">
            <a:spLocks noGrp="1"/>
          </p:cNvSpPr>
          <p:nvPr>
            <p:ph type="body" idx="3"/>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50"/>
          <p:cNvSpPr txBox="1">
            <a:spLocks noGrp="1"/>
          </p:cNvSpPr>
          <p:nvPr>
            <p:ph type="body" idx="4"/>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50"/>
          <p:cNvSpPr txBox="1">
            <a:spLocks noGrp="1"/>
          </p:cNvSpPr>
          <p:nvPr>
            <p:ph type="body" idx="5"/>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50"/>
          <p:cNvSpPr txBox="1">
            <a:spLocks noGrp="1"/>
          </p:cNvSpPr>
          <p:nvPr>
            <p:ph type="body" idx="6"/>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8" name="Google Shape;338;p50"/>
          <p:cNvSpPr txBox="1">
            <a:spLocks noGrp="1"/>
          </p:cNvSpPr>
          <p:nvPr>
            <p:ph type="body" idx="7"/>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9" name="Google Shape;339;p50"/>
          <p:cNvSpPr txBox="1">
            <a:spLocks noGrp="1"/>
          </p:cNvSpPr>
          <p:nvPr>
            <p:ph type="body" idx="8"/>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50"/>
          <p:cNvSpPr txBox="1">
            <a:spLocks noGrp="1"/>
          </p:cNvSpPr>
          <p:nvPr>
            <p:ph type="body" idx="9"/>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41" name="Google Shape;341;p50"/>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5"/>
        <p:cNvGrpSpPr/>
        <p:nvPr/>
      </p:nvGrpSpPr>
      <p:grpSpPr>
        <a:xfrm>
          <a:off x="0" y="0"/>
          <a:ext cx="0" cy="0"/>
          <a:chOff x="0" y="0"/>
          <a:chExt cx="0" cy="0"/>
        </a:xfrm>
      </p:grpSpPr>
      <p:sp>
        <p:nvSpPr>
          <p:cNvPr id="76" name="Google Shape;76;p28"/>
          <p:cNvSpPr txBox="1">
            <a:spLocks noGrp="1"/>
          </p:cNvSpPr>
          <p:nvPr>
            <p:ph type="title"/>
          </p:nvPr>
        </p:nvSpPr>
        <p:spPr>
          <a:xfrm>
            <a:off x="444500" y="95251"/>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78" name="Google Shape;78;p28"/>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tats Page 5">
  <p:cSld name="Stats Page 5">
    <p:spTree>
      <p:nvGrpSpPr>
        <p:cNvPr id="1" name="Shape 342"/>
        <p:cNvGrpSpPr/>
        <p:nvPr/>
      </p:nvGrpSpPr>
      <p:grpSpPr>
        <a:xfrm>
          <a:off x="0" y="0"/>
          <a:ext cx="0" cy="0"/>
          <a:chOff x="0" y="0"/>
          <a:chExt cx="0" cy="0"/>
        </a:xfrm>
      </p:grpSpPr>
      <p:sp>
        <p:nvSpPr>
          <p:cNvPr id="343" name="Google Shape;343;p5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44" name="Google Shape;344;p51"/>
          <p:cNvSpPr txBox="1">
            <a:spLocks noGrp="1"/>
          </p:cNvSpPr>
          <p:nvPr>
            <p:ph type="body" idx="1"/>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51"/>
          <p:cNvSpPr txBox="1">
            <a:spLocks noGrp="1"/>
          </p:cNvSpPr>
          <p:nvPr>
            <p:ph type="body" idx="2"/>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51"/>
          <p:cNvSpPr txBox="1">
            <a:spLocks noGrp="1"/>
          </p:cNvSpPr>
          <p:nvPr>
            <p:ph type="body" idx="3"/>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51"/>
          <p:cNvSpPr txBox="1">
            <a:spLocks noGrp="1"/>
          </p:cNvSpPr>
          <p:nvPr>
            <p:ph type="body" idx="4"/>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48" name="Google Shape;348;p51"/>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
        <p:nvSpPr>
          <p:cNvPr id="349" name="Google Shape;349;p51"/>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51"/>
          <p:cNvSpPr txBox="1">
            <a:spLocks noGrp="1"/>
          </p:cNvSpPr>
          <p:nvPr>
            <p:ph type="body" idx="5"/>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51"/>
          <p:cNvSpPr txBox="1">
            <a:spLocks noGrp="1"/>
          </p:cNvSpPr>
          <p:nvPr>
            <p:ph type="body" idx="6"/>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51"/>
          <p:cNvSpPr txBox="1">
            <a:spLocks noGrp="1"/>
          </p:cNvSpPr>
          <p:nvPr>
            <p:ph type="body" idx="7"/>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51"/>
          <p:cNvSpPr txBox="1">
            <a:spLocks noGrp="1"/>
          </p:cNvSpPr>
          <p:nvPr>
            <p:ph type="body" idx="8"/>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51"/>
          <p:cNvSpPr txBox="1">
            <a:spLocks noGrp="1"/>
          </p:cNvSpPr>
          <p:nvPr>
            <p:ph type="body" idx="9"/>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nfo slide 1">
  <p:cSld name="Info slide 1">
    <p:spTree>
      <p:nvGrpSpPr>
        <p:cNvPr id="1" name="Shape 355"/>
        <p:cNvGrpSpPr/>
        <p:nvPr/>
      </p:nvGrpSpPr>
      <p:grpSpPr>
        <a:xfrm>
          <a:off x="0" y="0"/>
          <a:ext cx="0" cy="0"/>
          <a:chOff x="0" y="0"/>
          <a:chExt cx="0" cy="0"/>
        </a:xfrm>
      </p:grpSpPr>
      <p:sp>
        <p:nvSpPr>
          <p:cNvPr id="356" name="Google Shape;356;p52"/>
          <p:cNvSpPr txBox="1">
            <a:spLocks noGrp="1"/>
          </p:cNvSpPr>
          <p:nvPr>
            <p:ph type="title"/>
          </p:nvPr>
        </p:nvSpPr>
        <p:spPr>
          <a:xfrm>
            <a:off x="603250" y="97198"/>
            <a:ext cx="10699750" cy="76005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Arial"/>
              <a:buNone/>
              <a:defRPr sz="36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p52"/>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58" name="Google Shape;358;p52"/>
          <p:cNvCxnSpPr/>
          <p:nvPr/>
        </p:nvCxnSpPr>
        <p:spPr>
          <a:xfrm>
            <a:off x="445975" y="870489"/>
            <a:ext cx="11231830" cy="0"/>
          </a:xfrm>
          <a:prstGeom prst="straightConnector1">
            <a:avLst/>
          </a:prstGeom>
          <a:noFill/>
          <a:ln w="9525" cap="flat" cmpd="sng">
            <a:solidFill>
              <a:srgbClr val="BCBEC0"/>
            </a:solidFill>
            <a:prstDash val="solid"/>
            <a:round/>
            <a:headEnd type="none" w="sm" len="sm"/>
            <a:tailEnd type="none" w="sm" len="sm"/>
          </a:ln>
        </p:spPr>
      </p:cxnSp>
      <p:sp>
        <p:nvSpPr>
          <p:cNvPr id="359" name="Google Shape;359;p52"/>
          <p:cNvSpPr txBox="1">
            <a:spLocks noGrp="1"/>
          </p:cNvSpPr>
          <p:nvPr>
            <p:ph type="body" idx="1"/>
          </p:nvPr>
        </p:nvSpPr>
        <p:spPr>
          <a:xfrm>
            <a:off x="608017"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52"/>
          <p:cNvSpPr txBox="1">
            <a:spLocks noGrp="1"/>
          </p:cNvSpPr>
          <p:nvPr>
            <p:ph type="body" idx="2"/>
          </p:nvPr>
        </p:nvSpPr>
        <p:spPr>
          <a:xfrm>
            <a:off x="608017"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52"/>
          <p:cNvSpPr txBox="1">
            <a:spLocks noGrp="1"/>
          </p:cNvSpPr>
          <p:nvPr>
            <p:ph type="body" idx="3"/>
          </p:nvPr>
        </p:nvSpPr>
        <p:spPr>
          <a:xfrm>
            <a:off x="4579654"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52"/>
          <p:cNvSpPr txBox="1">
            <a:spLocks noGrp="1"/>
          </p:cNvSpPr>
          <p:nvPr>
            <p:ph type="body" idx="4"/>
          </p:nvPr>
        </p:nvSpPr>
        <p:spPr>
          <a:xfrm>
            <a:off x="4579654"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52"/>
          <p:cNvSpPr txBox="1">
            <a:spLocks noGrp="1"/>
          </p:cNvSpPr>
          <p:nvPr>
            <p:ph type="body" idx="5"/>
          </p:nvPr>
        </p:nvSpPr>
        <p:spPr>
          <a:xfrm>
            <a:off x="8406891"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p52"/>
          <p:cNvSpPr txBox="1">
            <a:spLocks noGrp="1"/>
          </p:cNvSpPr>
          <p:nvPr>
            <p:ph type="body" idx="6"/>
          </p:nvPr>
        </p:nvSpPr>
        <p:spPr>
          <a:xfrm>
            <a:off x="8406891"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5" name="Google Shape;365;p52"/>
          <p:cNvSpPr txBox="1">
            <a:spLocks noGrp="1"/>
          </p:cNvSpPr>
          <p:nvPr>
            <p:ph type="body" idx="7"/>
          </p:nvPr>
        </p:nvSpPr>
        <p:spPr>
          <a:xfrm>
            <a:off x="608017"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52"/>
          <p:cNvSpPr txBox="1">
            <a:spLocks noGrp="1"/>
          </p:cNvSpPr>
          <p:nvPr>
            <p:ph type="body" idx="8"/>
          </p:nvPr>
        </p:nvSpPr>
        <p:spPr>
          <a:xfrm>
            <a:off x="608017"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52"/>
          <p:cNvSpPr txBox="1">
            <a:spLocks noGrp="1"/>
          </p:cNvSpPr>
          <p:nvPr>
            <p:ph type="body" idx="9"/>
          </p:nvPr>
        </p:nvSpPr>
        <p:spPr>
          <a:xfrm>
            <a:off x="4579654"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52"/>
          <p:cNvSpPr txBox="1">
            <a:spLocks noGrp="1"/>
          </p:cNvSpPr>
          <p:nvPr>
            <p:ph type="body" idx="13"/>
          </p:nvPr>
        </p:nvSpPr>
        <p:spPr>
          <a:xfrm>
            <a:off x="4579654"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p52"/>
          <p:cNvSpPr txBox="1">
            <a:spLocks noGrp="1"/>
          </p:cNvSpPr>
          <p:nvPr>
            <p:ph type="body" idx="14"/>
          </p:nvPr>
        </p:nvSpPr>
        <p:spPr>
          <a:xfrm>
            <a:off x="8406891"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0" name="Google Shape;370;p52"/>
          <p:cNvSpPr txBox="1">
            <a:spLocks noGrp="1"/>
          </p:cNvSpPr>
          <p:nvPr>
            <p:ph type="body" idx="15"/>
          </p:nvPr>
        </p:nvSpPr>
        <p:spPr>
          <a:xfrm>
            <a:off x="8406891"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nfo slide 2">
  <p:cSld name="Info slide 2">
    <p:spTree>
      <p:nvGrpSpPr>
        <p:cNvPr id="1" name="Shape 371"/>
        <p:cNvGrpSpPr/>
        <p:nvPr/>
      </p:nvGrpSpPr>
      <p:grpSpPr>
        <a:xfrm>
          <a:off x="0" y="0"/>
          <a:ext cx="0" cy="0"/>
          <a:chOff x="0" y="0"/>
          <a:chExt cx="0" cy="0"/>
        </a:xfrm>
      </p:grpSpPr>
      <p:sp>
        <p:nvSpPr>
          <p:cNvPr id="372" name="Google Shape;372;p53"/>
          <p:cNvSpPr txBox="1">
            <a:spLocks noGrp="1"/>
          </p:cNvSpPr>
          <p:nvPr>
            <p:ph type="title"/>
          </p:nvPr>
        </p:nvSpPr>
        <p:spPr>
          <a:xfrm>
            <a:off x="603250" y="95251"/>
            <a:ext cx="1069975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53"/>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74" name="Google Shape;374;p53"/>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375" name="Google Shape;375;p53"/>
          <p:cNvSpPr txBox="1">
            <a:spLocks noGrp="1"/>
          </p:cNvSpPr>
          <p:nvPr>
            <p:ph type="body" idx="1"/>
          </p:nvPr>
        </p:nvSpPr>
        <p:spPr>
          <a:xfrm>
            <a:off x="611040"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6" name="Google Shape;376;p53"/>
          <p:cNvSpPr txBox="1">
            <a:spLocks noGrp="1"/>
          </p:cNvSpPr>
          <p:nvPr>
            <p:ph type="body" idx="2"/>
          </p:nvPr>
        </p:nvSpPr>
        <p:spPr>
          <a:xfrm>
            <a:off x="611040"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p53"/>
          <p:cNvSpPr txBox="1">
            <a:spLocks noGrp="1"/>
          </p:cNvSpPr>
          <p:nvPr>
            <p:ph type="body" idx="3"/>
          </p:nvPr>
        </p:nvSpPr>
        <p:spPr>
          <a:xfrm>
            <a:off x="4582677"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8" name="Google Shape;378;p53"/>
          <p:cNvSpPr txBox="1">
            <a:spLocks noGrp="1"/>
          </p:cNvSpPr>
          <p:nvPr>
            <p:ph type="body" idx="4"/>
          </p:nvPr>
        </p:nvSpPr>
        <p:spPr>
          <a:xfrm>
            <a:off x="4582677"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53"/>
          <p:cNvSpPr txBox="1">
            <a:spLocks noGrp="1"/>
          </p:cNvSpPr>
          <p:nvPr>
            <p:ph type="body" idx="5"/>
          </p:nvPr>
        </p:nvSpPr>
        <p:spPr>
          <a:xfrm>
            <a:off x="8409915"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0" name="Google Shape;380;p53"/>
          <p:cNvSpPr txBox="1">
            <a:spLocks noGrp="1"/>
          </p:cNvSpPr>
          <p:nvPr>
            <p:ph type="body" idx="6"/>
          </p:nvPr>
        </p:nvSpPr>
        <p:spPr>
          <a:xfrm>
            <a:off x="8409914"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53"/>
          <p:cNvSpPr txBox="1">
            <a:spLocks noGrp="1"/>
          </p:cNvSpPr>
          <p:nvPr>
            <p:ph type="body" idx="7"/>
          </p:nvPr>
        </p:nvSpPr>
        <p:spPr>
          <a:xfrm>
            <a:off x="611040"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2" name="Google Shape;382;p53"/>
          <p:cNvSpPr txBox="1">
            <a:spLocks noGrp="1"/>
          </p:cNvSpPr>
          <p:nvPr>
            <p:ph type="body" idx="8"/>
          </p:nvPr>
        </p:nvSpPr>
        <p:spPr>
          <a:xfrm>
            <a:off x="611040"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3" name="Google Shape;383;p53"/>
          <p:cNvSpPr txBox="1">
            <a:spLocks noGrp="1"/>
          </p:cNvSpPr>
          <p:nvPr>
            <p:ph type="body" idx="9"/>
          </p:nvPr>
        </p:nvSpPr>
        <p:spPr>
          <a:xfrm>
            <a:off x="4582677"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4" name="Google Shape;384;p53"/>
          <p:cNvSpPr txBox="1">
            <a:spLocks noGrp="1"/>
          </p:cNvSpPr>
          <p:nvPr>
            <p:ph type="body" idx="13"/>
          </p:nvPr>
        </p:nvSpPr>
        <p:spPr>
          <a:xfrm>
            <a:off x="4582677"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5" name="Google Shape;385;p53"/>
          <p:cNvSpPr txBox="1">
            <a:spLocks noGrp="1"/>
          </p:cNvSpPr>
          <p:nvPr>
            <p:ph type="body" idx="14"/>
          </p:nvPr>
        </p:nvSpPr>
        <p:spPr>
          <a:xfrm>
            <a:off x="8409915"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6" name="Google Shape;386;p53"/>
          <p:cNvSpPr txBox="1">
            <a:spLocks noGrp="1"/>
          </p:cNvSpPr>
          <p:nvPr>
            <p:ph type="body" idx="15"/>
          </p:nvPr>
        </p:nvSpPr>
        <p:spPr>
          <a:xfrm>
            <a:off x="8409914"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Info slide 2">
  <p:cSld name="1_Info slide 2">
    <p:spTree>
      <p:nvGrpSpPr>
        <p:cNvPr id="1" name="Shape 387"/>
        <p:cNvGrpSpPr/>
        <p:nvPr/>
      </p:nvGrpSpPr>
      <p:grpSpPr>
        <a:xfrm>
          <a:off x="0" y="0"/>
          <a:ext cx="0" cy="0"/>
          <a:chOff x="0" y="0"/>
          <a:chExt cx="0" cy="0"/>
        </a:xfrm>
      </p:grpSpPr>
      <p:sp>
        <p:nvSpPr>
          <p:cNvPr id="388" name="Google Shape;388;p54"/>
          <p:cNvSpPr txBox="1">
            <a:spLocks noGrp="1"/>
          </p:cNvSpPr>
          <p:nvPr>
            <p:ph type="title"/>
          </p:nvPr>
        </p:nvSpPr>
        <p:spPr>
          <a:xfrm>
            <a:off x="444500" y="95251"/>
            <a:ext cx="1069975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 name="Google Shape;389;p54"/>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0" name="Google Shape;390;p54"/>
          <p:cNvSpPr txBox="1">
            <a:spLocks noGrp="1"/>
          </p:cNvSpPr>
          <p:nvPr>
            <p:ph type="body" idx="1"/>
          </p:nvPr>
        </p:nvSpPr>
        <p:spPr>
          <a:xfrm>
            <a:off x="611582"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1" name="Google Shape;391;p54"/>
          <p:cNvSpPr txBox="1">
            <a:spLocks noGrp="1"/>
          </p:cNvSpPr>
          <p:nvPr>
            <p:ph type="body" idx="2"/>
          </p:nvPr>
        </p:nvSpPr>
        <p:spPr>
          <a:xfrm>
            <a:off x="611582" y="140134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2" name="Google Shape;392;p54"/>
          <p:cNvSpPr txBox="1">
            <a:spLocks noGrp="1"/>
          </p:cNvSpPr>
          <p:nvPr>
            <p:ph type="body" idx="3"/>
          </p:nvPr>
        </p:nvSpPr>
        <p:spPr>
          <a:xfrm>
            <a:off x="4583219"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3" name="Google Shape;393;p54"/>
          <p:cNvSpPr txBox="1">
            <a:spLocks noGrp="1"/>
          </p:cNvSpPr>
          <p:nvPr>
            <p:ph type="body" idx="4"/>
          </p:nvPr>
        </p:nvSpPr>
        <p:spPr>
          <a:xfrm>
            <a:off x="4583219" y="140134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54"/>
          <p:cNvSpPr txBox="1">
            <a:spLocks noGrp="1"/>
          </p:cNvSpPr>
          <p:nvPr>
            <p:ph type="body" idx="5"/>
          </p:nvPr>
        </p:nvSpPr>
        <p:spPr>
          <a:xfrm>
            <a:off x="8410456"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54"/>
          <p:cNvSpPr txBox="1">
            <a:spLocks noGrp="1"/>
          </p:cNvSpPr>
          <p:nvPr>
            <p:ph type="body" idx="6"/>
          </p:nvPr>
        </p:nvSpPr>
        <p:spPr>
          <a:xfrm>
            <a:off x="8410456" y="140134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6" name="Google Shape;396;p54"/>
          <p:cNvSpPr txBox="1">
            <a:spLocks noGrp="1"/>
          </p:cNvSpPr>
          <p:nvPr>
            <p:ph type="body" idx="7"/>
          </p:nvPr>
        </p:nvSpPr>
        <p:spPr>
          <a:xfrm>
            <a:off x="611582"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7" name="Google Shape;397;p54"/>
          <p:cNvSpPr txBox="1">
            <a:spLocks noGrp="1"/>
          </p:cNvSpPr>
          <p:nvPr>
            <p:ph type="body" idx="8"/>
          </p:nvPr>
        </p:nvSpPr>
        <p:spPr>
          <a:xfrm>
            <a:off x="611582" y="3841561"/>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p54"/>
          <p:cNvSpPr txBox="1">
            <a:spLocks noGrp="1"/>
          </p:cNvSpPr>
          <p:nvPr>
            <p:ph type="body" idx="9"/>
          </p:nvPr>
        </p:nvSpPr>
        <p:spPr>
          <a:xfrm>
            <a:off x="4583219"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9" name="Google Shape;399;p54"/>
          <p:cNvSpPr txBox="1">
            <a:spLocks noGrp="1"/>
          </p:cNvSpPr>
          <p:nvPr>
            <p:ph type="body" idx="13"/>
          </p:nvPr>
        </p:nvSpPr>
        <p:spPr>
          <a:xfrm>
            <a:off x="4583219" y="3841561"/>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p54"/>
          <p:cNvSpPr txBox="1">
            <a:spLocks noGrp="1"/>
          </p:cNvSpPr>
          <p:nvPr>
            <p:ph type="body" idx="14"/>
          </p:nvPr>
        </p:nvSpPr>
        <p:spPr>
          <a:xfrm>
            <a:off x="8410456"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1" name="Google Shape;401;p54"/>
          <p:cNvSpPr txBox="1">
            <a:spLocks noGrp="1"/>
          </p:cNvSpPr>
          <p:nvPr>
            <p:ph type="body" idx="15"/>
          </p:nvPr>
        </p:nvSpPr>
        <p:spPr>
          <a:xfrm>
            <a:off x="8410456" y="3841561"/>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2" name="Google Shape;402;p54"/>
          <p:cNvCxnSpPr/>
          <p:nvPr/>
        </p:nvCxnSpPr>
        <p:spPr>
          <a:xfrm>
            <a:off x="445975" y="857573"/>
            <a:ext cx="1123183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nfo Slide Split 1">
  <p:cSld name="Info Slide Split 1">
    <p:spTree>
      <p:nvGrpSpPr>
        <p:cNvPr id="1" name="Shape 403"/>
        <p:cNvGrpSpPr/>
        <p:nvPr/>
      </p:nvGrpSpPr>
      <p:grpSpPr>
        <a:xfrm>
          <a:off x="0" y="0"/>
          <a:ext cx="0" cy="0"/>
          <a:chOff x="0" y="0"/>
          <a:chExt cx="0" cy="0"/>
        </a:xfrm>
      </p:grpSpPr>
      <p:sp>
        <p:nvSpPr>
          <p:cNvPr id="404" name="Google Shape;404;p55"/>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5" name="Google Shape;405;p55"/>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06" name="Google Shape;406;p55"/>
          <p:cNvCxnSpPr/>
          <p:nvPr/>
        </p:nvCxnSpPr>
        <p:spPr>
          <a:xfrm>
            <a:off x="445975" y="852136"/>
            <a:ext cx="11231830" cy="0"/>
          </a:xfrm>
          <a:prstGeom prst="straightConnector1">
            <a:avLst/>
          </a:prstGeom>
          <a:noFill/>
          <a:ln w="9525" cap="flat" cmpd="sng">
            <a:solidFill>
              <a:srgbClr val="BCBEC0"/>
            </a:solidFill>
            <a:prstDash val="solid"/>
            <a:round/>
            <a:headEnd type="none" w="sm" len="sm"/>
            <a:tailEnd type="none" w="sm" len="sm"/>
          </a:ln>
        </p:spPr>
      </p:cxnSp>
      <p:sp>
        <p:nvSpPr>
          <p:cNvPr id="407" name="Google Shape;407;p55"/>
          <p:cNvSpPr txBox="1">
            <a:spLocks noGrp="1"/>
          </p:cNvSpPr>
          <p:nvPr>
            <p:ph type="body" idx="1"/>
          </p:nvPr>
        </p:nvSpPr>
        <p:spPr>
          <a:xfrm>
            <a:off x="603250" y="2189604"/>
            <a:ext cx="3163764"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55"/>
          <p:cNvSpPr txBox="1">
            <a:spLocks noGrp="1"/>
          </p:cNvSpPr>
          <p:nvPr>
            <p:ph type="body" idx="2"/>
          </p:nvPr>
        </p:nvSpPr>
        <p:spPr>
          <a:xfrm>
            <a:off x="603250" y="1397001"/>
            <a:ext cx="3163765"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9" name="Google Shape;409;p55"/>
          <p:cNvSpPr txBox="1">
            <a:spLocks noGrp="1"/>
          </p:cNvSpPr>
          <p:nvPr>
            <p:ph type="body" idx="3"/>
          </p:nvPr>
        </p:nvSpPr>
        <p:spPr>
          <a:xfrm>
            <a:off x="4426914" y="2189847"/>
            <a:ext cx="316376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55"/>
          <p:cNvSpPr txBox="1">
            <a:spLocks noGrp="1"/>
          </p:cNvSpPr>
          <p:nvPr>
            <p:ph type="body" idx="4"/>
          </p:nvPr>
        </p:nvSpPr>
        <p:spPr>
          <a:xfrm>
            <a:off x="4426915" y="1397244"/>
            <a:ext cx="3163765"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1" name="Google Shape;411;p55"/>
          <p:cNvSpPr txBox="1">
            <a:spLocks noGrp="1"/>
          </p:cNvSpPr>
          <p:nvPr>
            <p:ph type="body" idx="5"/>
          </p:nvPr>
        </p:nvSpPr>
        <p:spPr>
          <a:xfrm>
            <a:off x="8250582" y="2189604"/>
            <a:ext cx="3032629"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2" name="Google Shape;412;p55"/>
          <p:cNvSpPr txBox="1">
            <a:spLocks noGrp="1"/>
          </p:cNvSpPr>
          <p:nvPr>
            <p:ph type="body" idx="6"/>
          </p:nvPr>
        </p:nvSpPr>
        <p:spPr>
          <a:xfrm>
            <a:off x="8250582" y="1397001"/>
            <a:ext cx="3019365"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3" name="Google Shape;413;p55"/>
          <p:cNvCxnSpPr/>
          <p:nvPr/>
        </p:nvCxnSpPr>
        <p:spPr>
          <a:xfrm>
            <a:off x="445975" y="4174228"/>
            <a:ext cx="11231830" cy="0"/>
          </a:xfrm>
          <a:prstGeom prst="straightConnector1">
            <a:avLst/>
          </a:prstGeom>
          <a:noFill/>
          <a:ln w="9525" cap="flat" cmpd="sng">
            <a:solidFill>
              <a:srgbClr val="BCBEC0"/>
            </a:solidFill>
            <a:prstDash val="solid"/>
            <a:round/>
            <a:headEnd type="none" w="sm" len="sm"/>
            <a:tailEnd type="none" w="sm" len="sm"/>
          </a:ln>
        </p:spPr>
      </p:cxnSp>
      <p:sp>
        <p:nvSpPr>
          <p:cNvPr id="414" name="Google Shape;414;p55"/>
          <p:cNvSpPr txBox="1">
            <a:spLocks noGrp="1"/>
          </p:cNvSpPr>
          <p:nvPr>
            <p:ph type="body" idx="7"/>
          </p:nvPr>
        </p:nvSpPr>
        <p:spPr>
          <a:xfrm>
            <a:off x="603250" y="4370669"/>
            <a:ext cx="10699750" cy="15573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Info Slide Split 1">
  <p:cSld name="1_Info Slide Split 1">
    <p:spTree>
      <p:nvGrpSpPr>
        <p:cNvPr id="1" name="Shape 415"/>
        <p:cNvGrpSpPr/>
        <p:nvPr/>
      </p:nvGrpSpPr>
      <p:grpSpPr>
        <a:xfrm>
          <a:off x="0" y="0"/>
          <a:ext cx="0" cy="0"/>
          <a:chOff x="0" y="0"/>
          <a:chExt cx="0" cy="0"/>
        </a:xfrm>
      </p:grpSpPr>
      <p:sp>
        <p:nvSpPr>
          <p:cNvPr id="416" name="Google Shape;416;p56"/>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17" name="Google Shape;417;p56"/>
          <p:cNvCxnSpPr/>
          <p:nvPr/>
        </p:nvCxnSpPr>
        <p:spPr>
          <a:xfrm>
            <a:off x="445975" y="852136"/>
            <a:ext cx="11231830" cy="0"/>
          </a:xfrm>
          <a:prstGeom prst="straightConnector1">
            <a:avLst/>
          </a:prstGeom>
          <a:noFill/>
          <a:ln w="9525" cap="flat" cmpd="sng">
            <a:solidFill>
              <a:srgbClr val="BCBEC0"/>
            </a:solidFill>
            <a:prstDash val="solid"/>
            <a:round/>
            <a:headEnd type="none" w="sm" len="sm"/>
            <a:tailEnd type="none" w="sm" len="sm"/>
          </a:ln>
        </p:spPr>
      </p:cxnSp>
      <p:sp>
        <p:nvSpPr>
          <p:cNvPr id="418" name="Google Shape;418;p56"/>
          <p:cNvSpPr txBox="1">
            <a:spLocks noGrp="1"/>
          </p:cNvSpPr>
          <p:nvPr>
            <p:ph type="body" idx="1"/>
          </p:nvPr>
        </p:nvSpPr>
        <p:spPr>
          <a:xfrm>
            <a:off x="603250" y="1397001"/>
            <a:ext cx="3163759"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9" name="Google Shape;419;p56"/>
          <p:cNvSpPr txBox="1">
            <a:spLocks noGrp="1"/>
          </p:cNvSpPr>
          <p:nvPr>
            <p:ph type="body" idx="2"/>
          </p:nvPr>
        </p:nvSpPr>
        <p:spPr>
          <a:xfrm>
            <a:off x="4426909" y="1397001"/>
            <a:ext cx="3163759"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p56"/>
          <p:cNvSpPr txBox="1">
            <a:spLocks noGrp="1"/>
          </p:cNvSpPr>
          <p:nvPr>
            <p:ph type="body" idx="3"/>
          </p:nvPr>
        </p:nvSpPr>
        <p:spPr>
          <a:xfrm>
            <a:off x="8245135" y="1397001"/>
            <a:ext cx="3032628"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21" name="Google Shape;421;p56"/>
          <p:cNvCxnSpPr/>
          <p:nvPr/>
        </p:nvCxnSpPr>
        <p:spPr>
          <a:xfrm>
            <a:off x="445975" y="4174228"/>
            <a:ext cx="11231830" cy="0"/>
          </a:xfrm>
          <a:prstGeom prst="straightConnector1">
            <a:avLst/>
          </a:prstGeom>
          <a:noFill/>
          <a:ln w="9525" cap="flat" cmpd="sng">
            <a:solidFill>
              <a:srgbClr val="BCBEC0"/>
            </a:solidFill>
            <a:prstDash val="solid"/>
            <a:round/>
            <a:headEnd type="none" w="sm" len="sm"/>
            <a:tailEnd type="none" w="sm" len="sm"/>
          </a:ln>
        </p:spPr>
      </p:cxnSp>
      <p:sp>
        <p:nvSpPr>
          <p:cNvPr id="422" name="Google Shape;422;p56"/>
          <p:cNvSpPr txBox="1">
            <a:spLocks noGrp="1"/>
          </p:cNvSpPr>
          <p:nvPr>
            <p:ph type="body" idx="4"/>
          </p:nvPr>
        </p:nvSpPr>
        <p:spPr>
          <a:xfrm>
            <a:off x="603250" y="4370669"/>
            <a:ext cx="10699750" cy="15573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3" name="Google Shape;423;p56"/>
          <p:cNvSpPr txBox="1">
            <a:spLocks noGrp="1"/>
          </p:cNvSpPr>
          <p:nvPr>
            <p:ph type="body" idx="5"/>
          </p:nvPr>
        </p:nvSpPr>
        <p:spPr>
          <a:xfrm>
            <a:off x="603250" y="2189604"/>
            <a:ext cx="3163764"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4" name="Google Shape;424;p56"/>
          <p:cNvSpPr txBox="1">
            <a:spLocks noGrp="1"/>
          </p:cNvSpPr>
          <p:nvPr>
            <p:ph type="body" idx="6"/>
          </p:nvPr>
        </p:nvSpPr>
        <p:spPr>
          <a:xfrm>
            <a:off x="4426914" y="2189847"/>
            <a:ext cx="316376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5" name="Google Shape;425;p56"/>
          <p:cNvSpPr txBox="1">
            <a:spLocks noGrp="1"/>
          </p:cNvSpPr>
          <p:nvPr>
            <p:ph type="body" idx="7"/>
          </p:nvPr>
        </p:nvSpPr>
        <p:spPr>
          <a:xfrm>
            <a:off x="8250582" y="2189604"/>
            <a:ext cx="3032629"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 name="Google Shape;426;p5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nfo Slide Split 3">
  <p:cSld name="Info Slide Split 3">
    <p:spTree>
      <p:nvGrpSpPr>
        <p:cNvPr id="1" name="Shape 427"/>
        <p:cNvGrpSpPr/>
        <p:nvPr/>
      </p:nvGrpSpPr>
      <p:grpSpPr>
        <a:xfrm>
          <a:off x="0" y="0"/>
          <a:ext cx="0" cy="0"/>
          <a:chOff x="0" y="0"/>
          <a:chExt cx="0" cy="0"/>
        </a:xfrm>
      </p:grpSpPr>
      <p:sp>
        <p:nvSpPr>
          <p:cNvPr id="428" name="Google Shape;428;p57"/>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29" name="Google Shape;429;p57"/>
          <p:cNvCxnSpPr/>
          <p:nvPr/>
        </p:nvCxnSpPr>
        <p:spPr>
          <a:xfrm>
            <a:off x="445975" y="863594"/>
            <a:ext cx="11231830" cy="0"/>
          </a:xfrm>
          <a:prstGeom prst="straightConnector1">
            <a:avLst/>
          </a:prstGeom>
          <a:noFill/>
          <a:ln w="9525" cap="flat" cmpd="sng">
            <a:solidFill>
              <a:srgbClr val="BCBEC0"/>
            </a:solidFill>
            <a:prstDash val="solid"/>
            <a:round/>
            <a:headEnd type="none" w="sm" len="sm"/>
            <a:tailEnd type="none" w="sm" len="sm"/>
          </a:ln>
        </p:spPr>
      </p:cxnSp>
      <p:sp>
        <p:nvSpPr>
          <p:cNvPr id="430" name="Google Shape;430;p57"/>
          <p:cNvSpPr txBox="1">
            <a:spLocks noGrp="1"/>
          </p:cNvSpPr>
          <p:nvPr>
            <p:ph type="body" idx="1"/>
          </p:nvPr>
        </p:nvSpPr>
        <p:spPr>
          <a:xfrm>
            <a:off x="603250" y="1397001"/>
            <a:ext cx="3163758"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1" name="Google Shape;431;p57"/>
          <p:cNvSpPr txBox="1">
            <a:spLocks noGrp="1"/>
          </p:cNvSpPr>
          <p:nvPr>
            <p:ph type="body" idx="2"/>
          </p:nvPr>
        </p:nvSpPr>
        <p:spPr>
          <a:xfrm>
            <a:off x="4426913" y="1397001"/>
            <a:ext cx="3163764"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2" name="Google Shape;432;p57"/>
          <p:cNvSpPr txBox="1">
            <a:spLocks noGrp="1"/>
          </p:cNvSpPr>
          <p:nvPr>
            <p:ph type="body" idx="3"/>
          </p:nvPr>
        </p:nvSpPr>
        <p:spPr>
          <a:xfrm>
            <a:off x="8250578" y="1397001"/>
            <a:ext cx="3019370"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33" name="Google Shape;433;p57"/>
          <p:cNvCxnSpPr/>
          <p:nvPr/>
        </p:nvCxnSpPr>
        <p:spPr>
          <a:xfrm>
            <a:off x="445975" y="3784633"/>
            <a:ext cx="11231830" cy="0"/>
          </a:xfrm>
          <a:prstGeom prst="straightConnector1">
            <a:avLst/>
          </a:prstGeom>
          <a:noFill/>
          <a:ln w="9525" cap="flat" cmpd="sng">
            <a:solidFill>
              <a:srgbClr val="BCBEC0"/>
            </a:solidFill>
            <a:prstDash val="solid"/>
            <a:round/>
            <a:headEnd type="none" w="sm" len="sm"/>
            <a:tailEnd type="none" w="sm" len="sm"/>
          </a:ln>
        </p:spPr>
      </p:cxnSp>
      <p:sp>
        <p:nvSpPr>
          <p:cNvPr id="434" name="Google Shape;434;p57"/>
          <p:cNvSpPr txBox="1">
            <a:spLocks noGrp="1"/>
          </p:cNvSpPr>
          <p:nvPr>
            <p:ph type="body" idx="4"/>
          </p:nvPr>
        </p:nvSpPr>
        <p:spPr>
          <a:xfrm>
            <a:off x="603250" y="4370669"/>
            <a:ext cx="10699750" cy="15573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5" name="Google Shape;435;p57"/>
          <p:cNvSpPr txBox="1">
            <a:spLocks noGrp="1"/>
          </p:cNvSpPr>
          <p:nvPr>
            <p:ph type="body" idx="5"/>
          </p:nvPr>
        </p:nvSpPr>
        <p:spPr>
          <a:xfrm>
            <a:off x="603250" y="2189604"/>
            <a:ext cx="3163764"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57"/>
          <p:cNvSpPr txBox="1">
            <a:spLocks noGrp="1"/>
          </p:cNvSpPr>
          <p:nvPr>
            <p:ph type="body" idx="6"/>
          </p:nvPr>
        </p:nvSpPr>
        <p:spPr>
          <a:xfrm>
            <a:off x="4426914" y="2189847"/>
            <a:ext cx="316376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57"/>
          <p:cNvSpPr txBox="1">
            <a:spLocks noGrp="1"/>
          </p:cNvSpPr>
          <p:nvPr>
            <p:ph type="body" idx="7"/>
          </p:nvPr>
        </p:nvSpPr>
        <p:spPr>
          <a:xfrm>
            <a:off x="8250582" y="2189604"/>
            <a:ext cx="3032629"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5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Two Columns w/arrow 2">
  <p:cSld name="2_Two Columns w/arrow 2">
    <p:spTree>
      <p:nvGrpSpPr>
        <p:cNvPr id="1" name="Shape 439"/>
        <p:cNvGrpSpPr/>
        <p:nvPr/>
      </p:nvGrpSpPr>
      <p:grpSpPr>
        <a:xfrm>
          <a:off x="0" y="0"/>
          <a:ext cx="0" cy="0"/>
          <a:chOff x="0" y="0"/>
          <a:chExt cx="0" cy="0"/>
        </a:xfrm>
      </p:grpSpPr>
      <p:sp>
        <p:nvSpPr>
          <p:cNvPr id="440" name="Google Shape;440;p59"/>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1" name="Google Shape;441;p59"/>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2" name="Google Shape;442;p59"/>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443" name="Google Shape;443;p59"/>
          <p:cNvGrpSpPr/>
          <p:nvPr/>
        </p:nvGrpSpPr>
        <p:grpSpPr>
          <a:xfrm>
            <a:off x="481582" y="896740"/>
            <a:ext cx="430723" cy="760860"/>
            <a:chOff x="5962307" y="432768"/>
            <a:chExt cx="1057621" cy="1754327"/>
          </a:xfrm>
        </p:grpSpPr>
        <p:sp>
          <p:nvSpPr>
            <p:cNvPr id="444" name="Google Shape;444;p59"/>
            <p:cNvSpPr/>
            <p:nvPr/>
          </p:nvSpPr>
          <p:spPr>
            <a:xfrm rot="8100000">
              <a:off x="5871258" y="1536756"/>
              <a:ext cx="1230581" cy="25219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445" name="Google Shape;445;p59"/>
            <p:cNvSpPr/>
            <p:nvPr/>
          </p:nvSpPr>
          <p:spPr>
            <a:xfrm rot="-8100000">
              <a:off x="5880397" y="830911"/>
              <a:ext cx="1230581" cy="25219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446" name="Google Shape;446;p5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Text Arrow 1">
  <p:cSld name="Title Text Arrow 1">
    <p:spTree>
      <p:nvGrpSpPr>
        <p:cNvPr id="1" name="Shape 447"/>
        <p:cNvGrpSpPr/>
        <p:nvPr/>
      </p:nvGrpSpPr>
      <p:grpSpPr>
        <a:xfrm>
          <a:off x="0" y="0"/>
          <a:ext cx="0" cy="0"/>
          <a:chOff x="0" y="0"/>
          <a:chExt cx="0" cy="0"/>
        </a:xfrm>
      </p:grpSpPr>
      <p:sp>
        <p:nvSpPr>
          <p:cNvPr id="448" name="Google Shape;448;p6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9" name="Google Shape;449;p61"/>
          <p:cNvSpPr txBox="1">
            <a:spLocks noGrp="1"/>
          </p:cNvSpPr>
          <p:nvPr>
            <p:ph type="body" idx="1"/>
          </p:nvPr>
        </p:nvSpPr>
        <p:spPr>
          <a:xfrm>
            <a:off x="4868984" y="1672556"/>
            <a:ext cx="6434015" cy="432288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50" name="Google Shape;450;p61"/>
          <p:cNvCxnSpPr/>
          <p:nvPr/>
        </p:nvCxnSpPr>
        <p:spPr>
          <a:xfrm>
            <a:off x="445975" y="862557"/>
            <a:ext cx="11231830" cy="0"/>
          </a:xfrm>
          <a:prstGeom prst="straightConnector1">
            <a:avLst/>
          </a:prstGeom>
          <a:noFill/>
          <a:ln w="9525" cap="flat" cmpd="sng">
            <a:solidFill>
              <a:srgbClr val="BCBEC0"/>
            </a:solidFill>
            <a:prstDash val="solid"/>
            <a:round/>
            <a:headEnd type="none" w="sm" len="sm"/>
            <a:tailEnd type="none" w="sm" len="sm"/>
          </a:ln>
        </p:spPr>
      </p:cxnSp>
      <p:grpSp>
        <p:nvGrpSpPr>
          <p:cNvPr id="451" name="Google Shape;451;p61"/>
          <p:cNvGrpSpPr/>
          <p:nvPr/>
        </p:nvGrpSpPr>
        <p:grpSpPr>
          <a:xfrm>
            <a:off x="3422804" y="1672557"/>
            <a:ext cx="1129749" cy="1873970"/>
            <a:chOff x="5962307" y="432768"/>
            <a:chExt cx="1057621" cy="1754327"/>
          </a:xfrm>
        </p:grpSpPr>
        <p:sp>
          <p:nvSpPr>
            <p:cNvPr id="452" name="Google Shape;452;p61"/>
            <p:cNvSpPr/>
            <p:nvPr/>
          </p:nvSpPr>
          <p:spPr>
            <a:xfrm rot="8100000">
              <a:off x="5871258" y="1536756"/>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53" name="Google Shape;453;p61"/>
            <p:cNvSpPr/>
            <p:nvPr/>
          </p:nvSpPr>
          <p:spPr>
            <a:xfrm rot="-8100000">
              <a:off x="5880397" y="830911"/>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454" name="Google Shape;454;p6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Text Arrow 2">
  <p:cSld name="Title Text Arrow 2">
    <p:spTree>
      <p:nvGrpSpPr>
        <p:cNvPr id="1" name="Shape 455"/>
        <p:cNvGrpSpPr/>
        <p:nvPr/>
      </p:nvGrpSpPr>
      <p:grpSpPr>
        <a:xfrm>
          <a:off x="0" y="0"/>
          <a:ext cx="0" cy="0"/>
          <a:chOff x="0" y="0"/>
          <a:chExt cx="0" cy="0"/>
        </a:xfrm>
      </p:grpSpPr>
      <p:sp>
        <p:nvSpPr>
          <p:cNvPr id="456" name="Google Shape;456;p62"/>
          <p:cNvSpPr txBox="1">
            <a:spLocks noGrp="1"/>
          </p:cNvSpPr>
          <p:nvPr>
            <p:ph type="sldNum" idx="12"/>
          </p:nvPr>
        </p:nvSpPr>
        <p:spPr>
          <a:xfrm>
            <a:off x="9526815" y="6349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57" name="Google Shape;457;p62"/>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458" name="Google Shape;458;p62"/>
          <p:cNvGrpSpPr/>
          <p:nvPr/>
        </p:nvGrpSpPr>
        <p:grpSpPr>
          <a:xfrm>
            <a:off x="3410804" y="1672557"/>
            <a:ext cx="1129749" cy="1873970"/>
            <a:chOff x="5962307" y="432768"/>
            <a:chExt cx="1057621" cy="1754327"/>
          </a:xfrm>
        </p:grpSpPr>
        <p:sp>
          <p:nvSpPr>
            <p:cNvPr id="459" name="Google Shape;459;p62"/>
            <p:cNvSpPr/>
            <p:nvPr/>
          </p:nvSpPr>
          <p:spPr>
            <a:xfrm rot="8100000">
              <a:off x="5871258" y="1536756"/>
              <a:ext cx="1230581" cy="252197"/>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60" name="Google Shape;460;p62"/>
            <p:cNvSpPr/>
            <p:nvPr/>
          </p:nvSpPr>
          <p:spPr>
            <a:xfrm rot="-8100000">
              <a:off x="5880397" y="830911"/>
              <a:ext cx="1230581" cy="252197"/>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461" name="Google Shape;461;p62"/>
          <p:cNvSpPr txBox="1">
            <a:spLocks noGrp="1"/>
          </p:cNvSpPr>
          <p:nvPr>
            <p:ph type="body" idx="1"/>
          </p:nvPr>
        </p:nvSpPr>
        <p:spPr>
          <a:xfrm>
            <a:off x="4868984" y="1672556"/>
            <a:ext cx="6434015" cy="432288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6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lient Stories 1">
  <p:cSld name="1_Client Stories 1">
    <p:spTree>
      <p:nvGrpSpPr>
        <p:cNvPr id="1" name="Shape 79"/>
        <p:cNvGrpSpPr/>
        <p:nvPr/>
      </p:nvGrpSpPr>
      <p:grpSpPr>
        <a:xfrm>
          <a:off x="0" y="0"/>
          <a:ext cx="0" cy="0"/>
          <a:chOff x="0" y="0"/>
          <a:chExt cx="0" cy="0"/>
        </a:xfrm>
      </p:grpSpPr>
      <p:sp>
        <p:nvSpPr>
          <p:cNvPr id="80" name="Google Shape;80;p29"/>
          <p:cNvSpPr/>
          <p:nvPr/>
        </p:nvSpPr>
        <p:spPr>
          <a:xfrm>
            <a:off x="6096000" y="0"/>
            <a:ext cx="6096000" cy="6858000"/>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 name="Google Shape;81;p29"/>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 name="Google Shape;84;p29"/>
          <p:cNvSpPr>
            <a:spLocks noGrp="1"/>
          </p:cNvSpPr>
          <p:nvPr>
            <p:ph type="pic" idx="2"/>
          </p:nvPr>
        </p:nvSpPr>
        <p:spPr>
          <a:xfrm>
            <a:off x="1" y="2266462"/>
            <a:ext cx="6096000" cy="4591539"/>
          </a:xfrm>
          <a:prstGeom prst="rect">
            <a:avLst/>
          </a:prstGeom>
          <a:noFill/>
          <a:ln>
            <a:noFill/>
          </a:ln>
        </p:spPr>
      </p:sp>
      <p:pic>
        <p:nvPicPr>
          <p:cNvPr id="85" name="Google Shape;85;p29" descr="A red and white sign&#10;&#10;Description automatically generated with low confidence"/>
          <p:cNvPicPr preferRelativeResize="0"/>
          <p:nvPr/>
        </p:nvPicPr>
        <p:blipFill rotWithShape="1">
          <a:blip r:embed="rId2">
            <a:alphaModFix/>
          </a:blip>
          <a:srcRect/>
          <a:stretch/>
        </p:blipFill>
        <p:spPr>
          <a:xfrm>
            <a:off x="10799806" y="6475234"/>
            <a:ext cx="1231557" cy="2247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Text Arrow 3">
  <p:cSld name="Title Text Arrow 3">
    <p:spTree>
      <p:nvGrpSpPr>
        <p:cNvPr id="1" name="Shape 463"/>
        <p:cNvGrpSpPr/>
        <p:nvPr/>
      </p:nvGrpSpPr>
      <p:grpSpPr>
        <a:xfrm>
          <a:off x="0" y="0"/>
          <a:ext cx="0" cy="0"/>
          <a:chOff x="0" y="0"/>
          <a:chExt cx="0" cy="0"/>
        </a:xfrm>
      </p:grpSpPr>
      <p:sp>
        <p:nvSpPr>
          <p:cNvPr id="464" name="Google Shape;464;p63"/>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465" name="Google Shape;465;p63"/>
          <p:cNvGrpSpPr/>
          <p:nvPr/>
        </p:nvGrpSpPr>
        <p:grpSpPr>
          <a:xfrm>
            <a:off x="3422804" y="1672557"/>
            <a:ext cx="1129749" cy="1873970"/>
            <a:chOff x="5962307" y="432768"/>
            <a:chExt cx="1057621" cy="1754327"/>
          </a:xfrm>
        </p:grpSpPr>
        <p:sp>
          <p:nvSpPr>
            <p:cNvPr id="466" name="Google Shape;466;p63"/>
            <p:cNvSpPr/>
            <p:nvPr/>
          </p:nvSpPr>
          <p:spPr>
            <a:xfrm rot="8100000">
              <a:off x="5871258" y="1536756"/>
              <a:ext cx="1230581" cy="252197"/>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67" name="Google Shape;467;p63"/>
            <p:cNvSpPr/>
            <p:nvPr/>
          </p:nvSpPr>
          <p:spPr>
            <a:xfrm rot="-8100000">
              <a:off x="5880397" y="830911"/>
              <a:ext cx="1230581" cy="252197"/>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468" name="Google Shape;468;p63"/>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469" name="Google Shape;469;p63"/>
          <p:cNvSpPr txBox="1">
            <a:spLocks noGrp="1"/>
          </p:cNvSpPr>
          <p:nvPr>
            <p:ph type="body" idx="1"/>
          </p:nvPr>
        </p:nvSpPr>
        <p:spPr>
          <a:xfrm>
            <a:off x="4868984" y="1672556"/>
            <a:ext cx="6434015" cy="432288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0" name="Google Shape;470;p6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Text Large Arrow 1">
  <p:cSld name="Title Text Large Arrow 1">
    <p:spTree>
      <p:nvGrpSpPr>
        <p:cNvPr id="1" name="Shape 471"/>
        <p:cNvGrpSpPr/>
        <p:nvPr/>
      </p:nvGrpSpPr>
      <p:grpSpPr>
        <a:xfrm>
          <a:off x="0" y="0"/>
          <a:ext cx="0" cy="0"/>
          <a:chOff x="0" y="0"/>
          <a:chExt cx="0" cy="0"/>
        </a:xfrm>
      </p:grpSpPr>
      <p:sp>
        <p:nvSpPr>
          <p:cNvPr id="472" name="Google Shape;472;p64"/>
          <p:cNvSpPr txBox="1">
            <a:spLocks noGrp="1"/>
          </p:cNvSpPr>
          <p:nvPr>
            <p:ph type="title"/>
          </p:nvPr>
        </p:nvSpPr>
        <p:spPr>
          <a:xfrm>
            <a:off x="5449957" y="712305"/>
            <a:ext cx="5710412" cy="861391"/>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BCBEC0"/>
              </a:buClr>
              <a:buSzPts val="4000"/>
              <a:buFont typeface="DM Sans Medium"/>
              <a:buNone/>
              <a:defRPr sz="4000" b="1">
                <a:solidFill>
                  <a:srgbClr val="BCBE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3" name="Google Shape;473;p64"/>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4" name="Google Shape;474;p64"/>
          <p:cNvSpPr txBox="1">
            <a:spLocks noGrp="1"/>
          </p:cNvSpPr>
          <p:nvPr>
            <p:ph type="body" idx="1"/>
          </p:nvPr>
        </p:nvSpPr>
        <p:spPr>
          <a:xfrm>
            <a:off x="5449957" y="1573696"/>
            <a:ext cx="5710412" cy="428784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75" name="Google Shape;475;p64"/>
          <p:cNvGrpSpPr/>
          <p:nvPr/>
        </p:nvGrpSpPr>
        <p:grpSpPr>
          <a:xfrm>
            <a:off x="2918204" y="1674302"/>
            <a:ext cx="2061232" cy="3419063"/>
            <a:chOff x="5962307" y="432768"/>
            <a:chExt cx="1057621" cy="1754327"/>
          </a:xfrm>
        </p:grpSpPr>
        <p:sp>
          <p:nvSpPr>
            <p:cNvPr id="476" name="Google Shape;476;p64"/>
            <p:cNvSpPr/>
            <p:nvPr/>
          </p:nvSpPr>
          <p:spPr>
            <a:xfrm rot="8100000">
              <a:off x="5871258" y="1536756"/>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77" name="Google Shape;477;p64"/>
            <p:cNvSpPr/>
            <p:nvPr/>
          </p:nvSpPr>
          <p:spPr>
            <a:xfrm rot="-8100000">
              <a:off x="5880397" y="830911"/>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478" name="Google Shape;478;p64"/>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_Title Text Large Arrow 2">
  <p:cSld name="4_Title Text Large Arrow 2">
    <p:spTree>
      <p:nvGrpSpPr>
        <p:cNvPr id="1" name="Shape 479"/>
        <p:cNvGrpSpPr/>
        <p:nvPr/>
      </p:nvGrpSpPr>
      <p:grpSpPr>
        <a:xfrm>
          <a:off x="0" y="0"/>
          <a:ext cx="0" cy="0"/>
          <a:chOff x="0" y="0"/>
          <a:chExt cx="0" cy="0"/>
        </a:xfrm>
      </p:grpSpPr>
      <p:sp>
        <p:nvSpPr>
          <p:cNvPr id="480" name="Google Shape;480;p65"/>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3600"/>
              <a:buFont typeface="DM Sans Medium"/>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p65"/>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82" name="Google Shape;482;p65"/>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483" name="Google Shape;483;p65"/>
          <p:cNvGrpSpPr/>
          <p:nvPr/>
        </p:nvGrpSpPr>
        <p:grpSpPr>
          <a:xfrm rot="10800000">
            <a:off x="9578507" y="1351880"/>
            <a:ext cx="2061232" cy="3419063"/>
            <a:chOff x="5962307" y="432768"/>
            <a:chExt cx="1057621" cy="1754327"/>
          </a:xfrm>
        </p:grpSpPr>
        <p:sp>
          <p:nvSpPr>
            <p:cNvPr id="484" name="Google Shape;484;p65"/>
            <p:cNvSpPr/>
            <p:nvPr/>
          </p:nvSpPr>
          <p:spPr>
            <a:xfrm rot="8100000">
              <a:off x="5871258" y="1536756"/>
              <a:ext cx="1230581" cy="252197"/>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485" name="Google Shape;485;p65"/>
            <p:cNvSpPr/>
            <p:nvPr/>
          </p:nvSpPr>
          <p:spPr>
            <a:xfrm rot="-8100000">
              <a:off x="5880397" y="830911"/>
              <a:ext cx="1230581" cy="252197"/>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486" name="Google Shape;486;p65"/>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5_Title Text Large Arrow 2">
  <p:cSld name="5_Title Text Large Arrow 2">
    <p:spTree>
      <p:nvGrpSpPr>
        <p:cNvPr id="1" name="Shape 487"/>
        <p:cNvGrpSpPr/>
        <p:nvPr/>
      </p:nvGrpSpPr>
      <p:grpSpPr>
        <a:xfrm>
          <a:off x="0" y="0"/>
          <a:ext cx="0" cy="0"/>
          <a:chOff x="0" y="0"/>
          <a:chExt cx="0" cy="0"/>
        </a:xfrm>
      </p:grpSpPr>
      <p:sp>
        <p:nvSpPr>
          <p:cNvPr id="488" name="Google Shape;488;p66"/>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8B8E91"/>
              </a:buClr>
              <a:buSzPts val="3600"/>
              <a:buFont typeface="DM Sans Medium"/>
              <a:buNone/>
              <a:defRPr sz="3600">
                <a:solidFill>
                  <a:srgbClr val="8B8E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9" name="Google Shape;489;p66"/>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90" name="Google Shape;490;p66"/>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491" name="Google Shape;491;p66"/>
          <p:cNvGrpSpPr/>
          <p:nvPr/>
        </p:nvGrpSpPr>
        <p:grpSpPr>
          <a:xfrm rot="10800000">
            <a:off x="9578507" y="1351880"/>
            <a:ext cx="2061232" cy="3419063"/>
            <a:chOff x="5962307" y="432768"/>
            <a:chExt cx="1057621" cy="1754327"/>
          </a:xfrm>
        </p:grpSpPr>
        <p:sp>
          <p:nvSpPr>
            <p:cNvPr id="492" name="Google Shape;492;p66"/>
            <p:cNvSpPr/>
            <p:nvPr/>
          </p:nvSpPr>
          <p:spPr>
            <a:xfrm rot="8100000">
              <a:off x="5871258" y="1536756"/>
              <a:ext cx="1230581" cy="252197"/>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493" name="Google Shape;493;p66"/>
            <p:cNvSpPr/>
            <p:nvPr/>
          </p:nvSpPr>
          <p:spPr>
            <a:xfrm rot="-8100000">
              <a:off x="5880397" y="830911"/>
              <a:ext cx="1230581" cy="252197"/>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494" name="Google Shape;494;p66"/>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Text Large Arrow 3">
  <p:cSld name="Title Text Large Arrow 3">
    <p:spTree>
      <p:nvGrpSpPr>
        <p:cNvPr id="1" name="Shape 495"/>
        <p:cNvGrpSpPr/>
        <p:nvPr/>
      </p:nvGrpSpPr>
      <p:grpSpPr>
        <a:xfrm>
          <a:off x="0" y="0"/>
          <a:ext cx="0" cy="0"/>
          <a:chOff x="0" y="0"/>
          <a:chExt cx="0" cy="0"/>
        </a:xfrm>
      </p:grpSpPr>
      <p:sp>
        <p:nvSpPr>
          <p:cNvPr id="496" name="Google Shape;496;p68"/>
          <p:cNvSpPr txBox="1">
            <a:spLocks noGrp="1"/>
          </p:cNvSpPr>
          <p:nvPr>
            <p:ph type="title"/>
          </p:nvPr>
        </p:nvSpPr>
        <p:spPr>
          <a:xfrm>
            <a:off x="5449956" y="712305"/>
            <a:ext cx="5710411" cy="861391"/>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FFC628"/>
              </a:buClr>
              <a:buSzPts val="3600"/>
              <a:buFont typeface="DM Sans Medium"/>
              <a:buNone/>
              <a:defRPr sz="3600">
                <a:solidFill>
                  <a:srgbClr val="FFC6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97" name="Google Shape;497;p68"/>
          <p:cNvGrpSpPr/>
          <p:nvPr/>
        </p:nvGrpSpPr>
        <p:grpSpPr>
          <a:xfrm>
            <a:off x="2918204" y="1674302"/>
            <a:ext cx="2061232" cy="3419063"/>
            <a:chOff x="5962307" y="432768"/>
            <a:chExt cx="1057621" cy="1754327"/>
          </a:xfrm>
        </p:grpSpPr>
        <p:sp>
          <p:nvSpPr>
            <p:cNvPr id="498" name="Google Shape;498;p68"/>
            <p:cNvSpPr/>
            <p:nvPr/>
          </p:nvSpPr>
          <p:spPr>
            <a:xfrm rot="8100000">
              <a:off x="5871258" y="1536756"/>
              <a:ext cx="1230581" cy="252197"/>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99" name="Google Shape;499;p68"/>
            <p:cNvSpPr/>
            <p:nvPr/>
          </p:nvSpPr>
          <p:spPr>
            <a:xfrm rot="-8100000">
              <a:off x="5880397" y="830911"/>
              <a:ext cx="1230581" cy="252197"/>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500" name="Google Shape;500;p68"/>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01" name="Google Shape;501;p68"/>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sp>
        <p:nvSpPr>
          <p:cNvPr id="502" name="Google Shape;502;p68"/>
          <p:cNvSpPr txBox="1">
            <a:spLocks noGrp="1"/>
          </p:cNvSpPr>
          <p:nvPr>
            <p:ph type="body" idx="1"/>
          </p:nvPr>
        </p:nvSpPr>
        <p:spPr>
          <a:xfrm>
            <a:off x="5449957" y="1573696"/>
            <a:ext cx="5710412" cy="428784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mage Plus Column 1">
  <p:cSld name="Image Plus Column 1">
    <p:spTree>
      <p:nvGrpSpPr>
        <p:cNvPr id="1" name="Shape 503"/>
        <p:cNvGrpSpPr/>
        <p:nvPr/>
      </p:nvGrpSpPr>
      <p:grpSpPr>
        <a:xfrm>
          <a:off x="0" y="0"/>
          <a:ext cx="0" cy="0"/>
          <a:chOff x="0" y="0"/>
          <a:chExt cx="0" cy="0"/>
        </a:xfrm>
      </p:grpSpPr>
      <p:pic>
        <p:nvPicPr>
          <p:cNvPr id="504" name="Google Shape;504;p69"/>
          <p:cNvPicPr preferRelativeResize="0"/>
          <p:nvPr/>
        </p:nvPicPr>
        <p:blipFill rotWithShape="1">
          <a:blip r:embed="rId2">
            <a:alphaModFix/>
          </a:blip>
          <a:srcRect l="49503" t="15349" b="223"/>
          <a:stretch/>
        </p:blipFill>
        <p:spPr>
          <a:xfrm flipH="1">
            <a:off x="7599961" y="1"/>
            <a:ext cx="4592038" cy="6858000"/>
          </a:xfrm>
          <a:prstGeom prst="rect">
            <a:avLst/>
          </a:prstGeom>
          <a:noFill/>
          <a:ln>
            <a:noFill/>
          </a:ln>
        </p:spPr>
      </p:pic>
      <p:pic>
        <p:nvPicPr>
          <p:cNvPr id="505" name="Google Shape;505;p69"/>
          <p:cNvPicPr preferRelativeResize="0"/>
          <p:nvPr/>
        </p:nvPicPr>
        <p:blipFill rotWithShape="1">
          <a:blip r:embed="rId3">
            <a:alphaModFix/>
          </a:blip>
          <a:srcRect/>
          <a:stretch/>
        </p:blipFill>
        <p:spPr>
          <a:xfrm>
            <a:off x="1" y="0"/>
            <a:ext cx="8041659" cy="6858001"/>
          </a:xfrm>
          <a:prstGeom prst="rect">
            <a:avLst/>
          </a:prstGeom>
          <a:noFill/>
          <a:ln>
            <a:noFill/>
          </a:ln>
        </p:spPr>
      </p:pic>
      <p:sp>
        <p:nvSpPr>
          <p:cNvPr id="506" name="Google Shape;506;p69"/>
          <p:cNvSpPr txBox="1">
            <a:spLocks noGrp="1"/>
          </p:cNvSpPr>
          <p:nvPr>
            <p:ph type="title"/>
          </p:nvPr>
        </p:nvSpPr>
        <p:spPr>
          <a:xfrm>
            <a:off x="444500" y="95250"/>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3200"/>
              <a:buFont typeface="Arial"/>
              <a:buNone/>
              <a:defRPr sz="32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 name="Google Shape;507;p69"/>
          <p:cNvSpPr txBox="1">
            <a:spLocks noGrp="1"/>
          </p:cNvSpPr>
          <p:nvPr>
            <p:ph type="body" idx="1"/>
          </p:nvPr>
        </p:nvSpPr>
        <p:spPr>
          <a:xfrm>
            <a:off x="4572000" y="1755913"/>
            <a:ext cx="6949965" cy="336983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lt1"/>
              </a:buClr>
              <a:buSzPts val="2800"/>
              <a:buNone/>
              <a:defRPr sz="2800">
                <a:solidFill>
                  <a:schemeClr val="lt1"/>
                </a:solidFill>
              </a:defRPr>
            </a:lvl1pPr>
            <a:lvl2pPr marL="914400" lvl="1" indent="-228600" algn="l">
              <a:lnSpc>
                <a:spcPct val="110000"/>
              </a:lnSpc>
              <a:spcBef>
                <a:spcPts val="333"/>
              </a:spcBef>
              <a:spcAft>
                <a:spcPts val="0"/>
              </a:spcAft>
              <a:buClr>
                <a:schemeClr val="lt1"/>
              </a:buClr>
              <a:buSzPts val="2400"/>
              <a:buNone/>
              <a:defRPr sz="2400">
                <a:solidFill>
                  <a:schemeClr val="lt1"/>
                </a:solidFill>
              </a:defRPr>
            </a:lvl2pPr>
            <a:lvl3pPr marL="1371600" lvl="2" indent="-228600" algn="l">
              <a:lnSpc>
                <a:spcPct val="110000"/>
              </a:lnSpc>
              <a:spcBef>
                <a:spcPts val="333"/>
              </a:spcBef>
              <a:spcAft>
                <a:spcPts val="0"/>
              </a:spcAft>
              <a:buClr>
                <a:schemeClr val="lt1"/>
              </a:buClr>
              <a:buSzPts val="2000"/>
              <a:buNone/>
              <a:defRPr sz="2000">
                <a:solidFill>
                  <a:schemeClr val="lt1"/>
                </a:solidFill>
              </a:defRPr>
            </a:lvl3pPr>
            <a:lvl4pPr marL="1828800" lvl="3" indent="-228600" algn="l">
              <a:lnSpc>
                <a:spcPct val="110000"/>
              </a:lnSpc>
              <a:spcBef>
                <a:spcPts val="250"/>
              </a:spcBef>
              <a:spcAft>
                <a:spcPts val="0"/>
              </a:spcAft>
              <a:buClr>
                <a:schemeClr val="lt1"/>
              </a:buClr>
              <a:buSzPts val="1800"/>
              <a:buNone/>
              <a:defRPr sz="1800">
                <a:solidFill>
                  <a:schemeClr val="lt1"/>
                </a:solidFill>
              </a:defRPr>
            </a:lvl4pPr>
            <a:lvl5pPr marL="2286000" lvl="4" indent="-228600" algn="l">
              <a:lnSpc>
                <a:spcPct val="110000"/>
              </a:lnSpc>
              <a:spcBef>
                <a:spcPts val="250"/>
              </a:spcBef>
              <a:spcAft>
                <a:spcPts val="0"/>
              </a:spcAft>
              <a:buClr>
                <a:schemeClr val="lt1"/>
              </a:buClr>
              <a:buSzPts val="1600"/>
              <a:buNone/>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8" name="Google Shape;508;p69"/>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09" name="Google Shape;509;p69"/>
          <p:cNvCxnSpPr/>
          <p:nvPr/>
        </p:nvCxnSpPr>
        <p:spPr>
          <a:xfrm>
            <a:off x="445975" y="857307"/>
            <a:ext cx="11492025"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lient Stories 1">
  <p:cSld name="Client Stories 1">
    <p:spTree>
      <p:nvGrpSpPr>
        <p:cNvPr id="1" name="Shape 510"/>
        <p:cNvGrpSpPr/>
        <p:nvPr/>
      </p:nvGrpSpPr>
      <p:grpSpPr>
        <a:xfrm>
          <a:off x="0" y="0"/>
          <a:ext cx="0" cy="0"/>
          <a:chOff x="0" y="0"/>
          <a:chExt cx="0" cy="0"/>
        </a:xfrm>
      </p:grpSpPr>
      <p:sp>
        <p:nvSpPr>
          <p:cNvPr id="511" name="Google Shape;511;p70"/>
          <p:cNvSpPr/>
          <p:nvPr/>
        </p:nvSpPr>
        <p:spPr>
          <a:xfrm>
            <a:off x="6096000" y="0"/>
            <a:ext cx="6096000" cy="6858000"/>
          </a:xfrm>
          <a:prstGeom prst="rect">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2" name="Google Shape;512;p70"/>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3" name="Google Shape;513;p70"/>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70"/>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5" name="Google Shape;515;p70"/>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Client Stories 1">
  <p:cSld name="2_Client Stories 1">
    <p:spTree>
      <p:nvGrpSpPr>
        <p:cNvPr id="1" name="Shape 516"/>
        <p:cNvGrpSpPr/>
        <p:nvPr/>
      </p:nvGrpSpPr>
      <p:grpSpPr>
        <a:xfrm>
          <a:off x="0" y="0"/>
          <a:ext cx="0" cy="0"/>
          <a:chOff x="0" y="0"/>
          <a:chExt cx="0" cy="0"/>
        </a:xfrm>
      </p:grpSpPr>
      <p:sp>
        <p:nvSpPr>
          <p:cNvPr id="517" name="Google Shape;517;p71"/>
          <p:cNvSpPr/>
          <p:nvPr/>
        </p:nvSpPr>
        <p:spPr>
          <a:xfrm>
            <a:off x="6096000" y="0"/>
            <a:ext cx="6096000" cy="6858000"/>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8" name="Google Shape;518;p71"/>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9" name="Google Shape;519;p71"/>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0" name="Google Shape;520;p71"/>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1" name="Google Shape;521;p71"/>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Client Stories 1">
  <p:cSld name="3_Client Stories 1">
    <p:spTree>
      <p:nvGrpSpPr>
        <p:cNvPr id="1" name="Shape 522"/>
        <p:cNvGrpSpPr/>
        <p:nvPr/>
      </p:nvGrpSpPr>
      <p:grpSpPr>
        <a:xfrm>
          <a:off x="0" y="0"/>
          <a:ext cx="0" cy="0"/>
          <a:chOff x="0" y="0"/>
          <a:chExt cx="0" cy="0"/>
        </a:xfrm>
      </p:grpSpPr>
      <p:sp>
        <p:nvSpPr>
          <p:cNvPr id="523" name="Google Shape;523;p72"/>
          <p:cNvSpPr/>
          <p:nvPr/>
        </p:nvSpPr>
        <p:spPr>
          <a:xfrm>
            <a:off x="6096000" y="0"/>
            <a:ext cx="6096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4" name="Google Shape;524;p72"/>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5" name="Google Shape;525;p72"/>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6" name="Google Shape;526;p72"/>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7" name="Google Shape;527;p72"/>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6_Client Stories 1">
  <p:cSld name="6_Client Stories 1">
    <p:spTree>
      <p:nvGrpSpPr>
        <p:cNvPr id="1" name="Shape 528"/>
        <p:cNvGrpSpPr/>
        <p:nvPr/>
      </p:nvGrpSpPr>
      <p:grpSpPr>
        <a:xfrm>
          <a:off x="0" y="0"/>
          <a:ext cx="0" cy="0"/>
          <a:chOff x="0" y="0"/>
          <a:chExt cx="0" cy="0"/>
        </a:xfrm>
      </p:grpSpPr>
      <p:sp>
        <p:nvSpPr>
          <p:cNvPr id="529" name="Google Shape;529;p73"/>
          <p:cNvSpPr/>
          <p:nvPr/>
        </p:nvSpPr>
        <p:spPr>
          <a:xfrm>
            <a:off x="6096000" y="0"/>
            <a:ext cx="6096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30" name="Google Shape;530;p73"/>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1" name="Google Shape;531;p73"/>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2" name="Google Shape;532;p73"/>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33" name="Google Shape;533;p73"/>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s w/arrow 2">
  <p:cSld name="Two Columns w/arrow 2">
    <p:spTree>
      <p:nvGrpSpPr>
        <p:cNvPr id="1" name="Shape 86"/>
        <p:cNvGrpSpPr/>
        <p:nvPr/>
      </p:nvGrpSpPr>
      <p:grpSpPr>
        <a:xfrm>
          <a:off x="0" y="0"/>
          <a:ext cx="0" cy="0"/>
          <a:chOff x="0" y="0"/>
          <a:chExt cx="0" cy="0"/>
        </a:xfrm>
      </p:grpSpPr>
      <p:sp>
        <p:nvSpPr>
          <p:cNvPr id="87" name="Google Shape;87;p35"/>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35"/>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9" name="Google Shape;89;p35"/>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90" name="Google Shape;90;p35"/>
          <p:cNvGrpSpPr/>
          <p:nvPr/>
        </p:nvGrpSpPr>
        <p:grpSpPr>
          <a:xfrm>
            <a:off x="481582" y="896740"/>
            <a:ext cx="430723" cy="760860"/>
            <a:chOff x="5962307" y="432768"/>
            <a:chExt cx="1057621" cy="1754327"/>
          </a:xfrm>
        </p:grpSpPr>
        <p:sp>
          <p:nvSpPr>
            <p:cNvPr id="91" name="Google Shape;91;p35"/>
            <p:cNvSpPr/>
            <p:nvPr/>
          </p:nvSpPr>
          <p:spPr>
            <a:xfrm rot="8100000">
              <a:off x="5871258" y="1536756"/>
              <a:ext cx="1230581" cy="252197"/>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 name="Google Shape;92;p35"/>
            <p:cNvSpPr/>
            <p:nvPr/>
          </p:nvSpPr>
          <p:spPr>
            <a:xfrm rot="-8100000">
              <a:off x="5880397" y="830911"/>
              <a:ext cx="1230581" cy="252197"/>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93" name="Google Shape;93;p35"/>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5_Client Stories 1">
  <p:cSld name="5_Client Stories 1">
    <p:spTree>
      <p:nvGrpSpPr>
        <p:cNvPr id="1" name="Shape 534"/>
        <p:cNvGrpSpPr/>
        <p:nvPr/>
      </p:nvGrpSpPr>
      <p:grpSpPr>
        <a:xfrm>
          <a:off x="0" y="0"/>
          <a:ext cx="0" cy="0"/>
          <a:chOff x="0" y="0"/>
          <a:chExt cx="0" cy="0"/>
        </a:xfrm>
      </p:grpSpPr>
      <p:sp>
        <p:nvSpPr>
          <p:cNvPr id="535" name="Google Shape;535;p75"/>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36" name="Google Shape;536;p75"/>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7" name="Google Shape;537;p75"/>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8" name="Google Shape;538;p75"/>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39" name="Google Shape;539;p75"/>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se Study 1">
  <p:cSld name="Case Study 1">
    <p:spTree>
      <p:nvGrpSpPr>
        <p:cNvPr id="1" name="Shape 540"/>
        <p:cNvGrpSpPr/>
        <p:nvPr/>
      </p:nvGrpSpPr>
      <p:grpSpPr>
        <a:xfrm>
          <a:off x="0" y="0"/>
          <a:ext cx="0" cy="0"/>
          <a:chOff x="0" y="0"/>
          <a:chExt cx="0" cy="0"/>
        </a:xfrm>
      </p:grpSpPr>
      <p:sp>
        <p:nvSpPr>
          <p:cNvPr id="541" name="Google Shape;541;p76"/>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2" name="Google Shape;542;p76"/>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3" name="Google Shape;543;p76"/>
          <p:cNvSpPr txBox="1">
            <a:spLocks noGrp="1"/>
          </p:cNvSpPr>
          <p:nvPr>
            <p:ph type="title"/>
          </p:nvPr>
        </p:nvSpPr>
        <p:spPr>
          <a:xfrm>
            <a:off x="263758" y="643175"/>
            <a:ext cx="5617873" cy="582652"/>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p76"/>
          <p:cNvSpPr txBox="1">
            <a:spLocks noGrp="1"/>
          </p:cNvSpPr>
          <p:nvPr>
            <p:ph type="body" idx="1"/>
          </p:nvPr>
        </p:nvSpPr>
        <p:spPr>
          <a:xfrm>
            <a:off x="6549292" y="461108"/>
            <a:ext cx="5293457" cy="5838092"/>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1000"/>
              </a:spcBef>
              <a:spcAft>
                <a:spcPts val="0"/>
              </a:spcAft>
              <a:buClr>
                <a:schemeClr val="lt1"/>
              </a:buClr>
              <a:buSzPts val="2400"/>
              <a:buChar char="•"/>
              <a:defRPr>
                <a:solidFill>
                  <a:schemeClr val="lt1"/>
                </a:solidFill>
              </a:defRPr>
            </a:lvl1pPr>
            <a:lvl2pPr marL="914400" lvl="1" indent="-355600" algn="l">
              <a:lnSpc>
                <a:spcPct val="110000"/>
              </a:lnSpc>
              <a:spcBef>
                <a:spcPts val="333"/>
              </a:spcBef>
              <a:spcAft>
                <a:spcPts val="0"/>
              </a:spcAft>
              <a:buClr>
                <a:schemeClr val="lt1"/>
              </a:buClr>
              <a:buSzPts val="2000"/>
              <a:buChar char="-"/>
              <a:defRPr>
                <a:solidFill>
                  <a:schemeClr val="lt1"/>
                </a:solidFill>
              </a:defRPr>
            </a:lvl2pPr>
            <a:lvl3pPr marL="1371600" lvl="2" indent="-342900" algn="l">
              <a:lnSpc>
                <a:spcPct val="110000"/>
              </a:lnSpc>
              <a:spcBef>
                <a:spcPts val="333"/>
              </a:spcBef>
              <a:spcAft>
                <a:spcPts val="0"/>
              </a:spcAft>
              <a:buClr>
                <a:schemeClr val="lt1"/>
              </a:buClr>
              <a:buSzPts val="1800"/>
              <a:buChar char="•"/>
              <a:defRPr>
                <a:solidFill>
                  <a:schemeClr val="lt1"/>
                </a:solidFill>
              </a:defRPr>
            </a:lvl3pPr>
            <a:lvl4pPr marL="1828800" lvl="3" indent="-330200" algn="l">
              <a:lnSpc>
                <a:spcPct val="110000"/>
              </a:lnSpc>
              <a:spcBef>
                <a:spcPts val="250"/>
              </a:spcBef>
              <a:spcAft>
                <a:spcPts val="0"/>
              </a:spcAft>
              <a:buClr>
                <a:schemeClr val="lt1"/>
              </a:buClr>
              <a:buSzPts val="1600"/>
              <a:buChar char="-"/>
              <a:defRPr>
                <a:solidFill>
                  <a:schemeClr val="lt1"/>
                </a:solidFill>
              </a:defRPr>
            </a:lvl4pPr>
            <a:lvl5pPr marL="2286000" lvl="4" indent="-317500" algn="l">
              <a:lnSpc>
                <a:spcPct val="110000"/>
              </a:lnSpc>
              <a:spcBef>
                <a:spcPts val="25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5" name="Google Shape;545;p76"/>
          <p:cNvSpPr txBox="1"/>
          <p:nvPr/>
        </p:nvSpPr>
        <p:spPr>
          <a:xfrm>
            <a:off x="263758" y="185487"/>
            <a:ext cx="1732869" cy="338554"/>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a:t>
            </a:r>
            <a:endParaRPr sz="1400" b="0" i="0" u="none" strike="noStrike" cap="none">
              <a:solidFill>
                <a:srgbClr val="000000"/>
              </a:solidFill>
              <a:latin typeface="Arial"/>
              <a:ea typeface="Arial"/>
              <a:cs typeface="Arial"/>
              <a:sym typeface="Arial"/>
            </a:endParaRPr>
          </a:p>
        </p:txBody>
      </p:sp>
      <p:sp>
        <p:nvSpPr>
          <p:cNvPr id="546" name="Google Shape;546;p76"/>
          <p:cNvSpPr txBox="1">
            <a:spLocks noGrp="1"/>
          </p:cNvSpPr>
          <p:nvPr>
            <p:ph type="body" idx="2"/>
          </p:nvPr>
        </p:nvSpPr>
        <p:spPr>
          <a:xfrm>
            <a:off x="296333" y="1358464"/>
            <a:ext cx="5585297" cy="67865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7" name="Google Shape;547;p76"/>
          <p:cNvSpPr txBox="1">
            <a:spLocks noGrp="1"/>
          </p:cNvSpPr>
          <p:nvPr>
            <p:ph type="body" idx="3"/>
          </p:nvPr>
        </p:nvSpPr>
        <p:spPr>
          <a:xfrm>
            <a:off x="296334" y="2086934"/>
            <a:ext cx="5585296" cy="1110153"/>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8" name="Google Shape;548;p76"/>
          <p:cNvSpPr txBox="1">
            <a:spLocks noGrp="1"/>
          </p:cNvSpPr>
          <p:nvPr>
            <p:ph type="body" idx="4"/>
          </p:nvPr>
        </p:nvSpPr>
        <p:spPr>
          <a:xfrm>
            <a:off x="296333" y="3346290"/>
            <a:ext cx="5585295" cy="67865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9" name="Google Shape;549;p76"/>
          <p:cNvSpPr txBox="1">
            <a:spLocks noGrp="1"/>
          </p:cNvSpPr>
          <p:nvPr>
            <p:ph type="body" idx="5"/>
          </p:nvPr>
        </p:nvSpPr>
        <p:spPr>
          <a:xfrm>
            <a:off x="296333" y="4074759"/>
            <a:ext cx="5585296" cy="1110153"/>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0" name="Google Shape;550;p76"/>
          <p:cNvSpPr>
            <a:spLocks noGrp="1"/>
          </p:cNvSpPr>
          <p:nvPr>
            <p:ph type="pic" idx="6"/>
          </p:nvPr>
        </p:nvSpPr>
        <p:spPr>
          <a:xfrm>
            <a:off x="349250" y="5930636"/>
            <a:ext cx="926272" cy="74347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se Study 3">
  <p:cSld name="Case Study 3">
    <p:spTree>
      <p:nvGrpSpPr>
        <p:cNvPr id="1" name="Shape 551"/>
        <p:cNvGrpSpPr/>
        <p:nvPr/>
      </p:nvGrpSpPr>
      <p:grpSpPr>
        <a:xfrm>
          <a:off x="0" y="0"/>
          <a:ext cx="0" cy="0"/>
          <a:chOff x="0" y="0"/>
          <a:chExt cx="0" cy="0"/>
        </a:xfrm>
      </p:grpSpPr>
      <p:sp>
        <p:nvSpPr>
          <p:cNvPr id="552" name="Google Shape;552;p77"/>
          <p:cNvSpPr/>
          <p:nvPr/>
        </p:nvSpPr>
        <p:spPr>
          <a:xfrm>
            <a:off x="0" y="6204000"/>
            <a:ext cx="12192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3" name="Google Shape;553;p77"/>
          <p:cNvSpPr txBox="1">
            <a:spLocks noGrp="1"/>
          </p:cNvSpPr>
          <p:nvPr>
            <p:ph type="title"/>
          </p:nvPr>
        </p:nvSpPr>
        <p:spPr>
          <a:xfrm>
            <a:off x="263758" y="599218"/>
            <a:ext cx="2792525" cy="582652"/>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4" name="Google Shape;554;p77"/>
          <p:cNvSpPr txBox="1">
            <a:spLocks noGrp="1"/>
          </p:cNvSpPr>
          <p:nvPr>
            <p:ph type="body" idx="1"/>
          </p:nvPr>
        </p:nvSpPr>
        <p:spPr>
          <a:xfrm>
            <a:off x="349250" y="1237304"/>
            <a:ext cx="11281299" cy="4693332"/>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1000"/>
              </a:spcBef>
              <a:spcAft>
                <a:spcPts val="0"/>
              </a:spcAft>
              <a:buClr>
                <a:srgbClr val="818385"/>
              </a:buClr>
              <a:buSzPts val="2800"/>
              <a:buFont typeface="Noto Sans Symbols"/>
              <a:buChar char="⮚"/>
              <a:defRPr sz="2800">
                <a:solidFill>
                  <a:schemeClr val="dk1"/>
                </a:solidFill>
              </a:defRPr>
            </a:lvl1pPr>
            <a:lvl2pPr marL="914400" lvl="1" indent="-381000" algn="l">
              <a:lnSpc>
                <a:spcPct val="110000"/>
              </a:lnSpc>
              <a:spcBef>
                <a:spcPts val="333"/>
              </a:spcBef>
              <a:spcAft>
                <a:spcPts val="0"/>
              </a:spcAft>
              <a:buClr>
                <a:srgbClr val="818385"/>
              </a:buClr>
              <a:buSzPts val="2400"/>
              <a:buFont typeface="Noto Sans Symbols"/>
              <a:buChar char="▪"/>
              <a:defRPr sz="2400">
                <a:solidFill>
                  <a:schemeClr val="dk1"/>
                </a:solidFill>
              </a:defRPr>
            </a:lvl2pPr>
            <a:lvl3pPr marL="1371600" lvl="2" indent="-355600" algn="l">
              <a:lnSpc>
                <a:spcPct val="110000"/>
              </a:lnSpc>
              <a:spcBef>
                <a:spcPts val="333"/>
              </a:spcBef>
              <a:spcAft>
                <a:spcPts val="0"/>
              </a:spcAft>
              <a:buClr>
                <a:srgbClr val="818385"/>
              </a:buClr>
              <a:buSzPts val="2000"/>
              <a:buFont typeface="Courier New"/>
              <a:buChar char="o"/>
              <a:defRPr sz="2000">
                <a:solidFill>
                  <a:schemeClr val="dk1"/>
                </a:solidFill>
              </a:defRPr>
            </a:lvl3pPr>
            <a:lvl4pPr marL="1828800" lvl="3" indent="-342900" algn="l">
              <a:lnSpc>
                <a:spcPct val="110000"/>
              </a:lnSpc>
              <a:spcBef>
                <a:spcPts val="250"/>
              </a:spcBef>
              <a:spcAft>
                <a:spcPts val="0"/>
              </a:spcAft>
              <a:buClr>
                <a:srgbClr val="818385"/>
              </a:buClr>
              <a:buSzPts val="1800"/>
              <a:buFont typeface="Arial"/>
              <a:buChar char="•"/>
              <a:defRPr sz="1800">
                <a:solidFill>
                  <a:schemeClr val="dk1"/>
                </a:solidFill>
              </a:defRPr>
            </a:lvl4pPr>
            <a:lvl5pPr marL="2286000" lvl="4" indent="-330200" algn="l">
              <a:lnSpc>
                <a:spcPct val="110000"/>
              </a:lnSpc>
              <a:spcBef>
                <a:spcPts val="250"/>
              </a:spcBef>
              <a:spcAft>
                <a:spcPts val="0"/>
              </a:spcAft>
              <a:buClr>
                <a:srgbClr val="818385"/>
              </a:buClr>
              <a:buSzPts val="1600"/>
              <a:buFont typeface="Arial"/>
              <a:buChar char="•"/>
              <a:defRPr sz="16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5" name="Google Shape;555;p77"/>
          <p:cNvSpPr txBox="1"/>
          <p:nvPr/>
        </p:nvSpPr>
        <p:spPr>
          <a:xfrm>
            <a:off x="263758" y="205230"/>
            <a:ext cx="2759394" cy="338554"/>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 </a:t>
            </a:r>
            <a:r>
              <a:rPr lang="en-US" sz="1600" b="0" i="0" u="none" strike="noStrike" cap="none">
                <a:solidFill>
                  <a:schemeClr val="lt2"/>
                </a:solidFill>
                <a:latin typeface="Arial"/>
                <a:ea typeface="Arial"/>
                <a:cs typeface="Arial"/>
                <a:sym typeface="Arial"/>
              </a:rPr>
              <a:t>(continued)</a:t>
            </a:r>
            <a:endParaRPr sz="1400" b="0" i="0" u="none" strike="noStrike" cap="none">
              <a:solidFill>
                <a:srgbClr val="000000"/>
              </a:solidFill>
              <a:latin typeface="Arial"/>
              <a:ea typeface="Arial"/>
              <a:cs typeface="Arial"/>
              <a:sym typeface="Arial"/>
            </a:endParaRPr>
          </a:p>
        </p:txBody>
      </p:sp>
      <p:sp>
        <p:nvSpPr>
          <p:cNvPr id="556" name="Google Shape;556;p77"/>
          <p:cNvSpPr>
            <a:spLocks noGrp="1"/>
          </p:cNvSpPr>
          <p:nvPr>
            <p:ph type="pic" idx="2"/>
          </p:nvPr>
        </p:nvSpPr>
        <p:spPr>
          <a:xfrm>
            <a:off x="349250" y="5930636"/>
            <a:ext cx="926272" cy="743479"/>
          </a:xfrm>
          <a:prstGeom prst="rect">
            <a:avLst/>
          </a:prstGeom>
          <a:noFill/>
          <a:ln>
            <a:noFill/>
          </a:ln>
        </p:spPr>
      </p:sp>
      <p:pic>
        <p:nvPicPr>
          <p:cNvPr id="557" name="Google Shape;557;p77" descr="A picture containing application&#10;&#10;Description automatically generated"/>
          <p:cNvPicPr preferRelativeResize="0"/>
          <p:nvPr/>
        </p:nvPicPr>
        <p:blipFill rotWithShape="1">
          <a:blip r:embed="rId2">
            <a:alphaModFix/>
          </a:blip>
          <a:srcRect l="4896" t="64002" r="4838" b="4745"/>
          <a:stretch/>
        </p:blipFill>
        <p:spPr>
          <a:xfrm>
            <a:off x="11133886" y="6578771"/>
            <a:ext cx="842095" cy="1473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tandard Title 1">
  <p:cSld name="Standard Title 1">
    <p:bg>
      <p:bgPr>
        <a:solidFill>
          <a:srgbClr val="5C5F61"/>
        </a:solidFill>
        <a:effectLst/>
      </p:bgPr>
    </p:bg>
    <p:spTree>
      <p:nvGrpSpPr>
        <p:cNvPr id="1" name="Shape 558"/>
        <p:cNvGrpSpPr/>
        <p:nvPr/>
      </p:nvGrpSpPr>
      <p:grpSpPr>
        <a:xfrm>
          <a:off x="0" y="0"/>
          <a:ext cx="0" cy="0"/>
          <a:chOff x="0" y="0"/>
          <a:chExt cx="0" cy="0"/>
        </a:xfrm>
      </p:grpSpPr>
      <p:grpSp>
        <p:nvGrpSpPr>
          <p:cNvPr id="559" name="Google Shape;559;p78"/>
          <p:cNvGrpSpPr/>
          <p:nvPr/>
        </p:nvGrpSpPr>
        <p:grpSpPr>
          <a:xfrm>
            <a:off x="0" y="330"/>
            <a:ext cx="12192000" cy="4198606"/>
            <a:chOff x="228600" y="397"/>
            <a:chExt cx="14173200" cy="5028824"/>
          </a:xfrm>
        </p:grpSpPr>
        <p:sp>
          <p:nvSpPr>
            <p:cNvPr id="560" name="Google Shape;560;p78"/>
            <p:cNvSpPr/>
            <p:nvPr/>
          </p:nvSpPr>
          <p:spPr>
            <a:xfrm>
              <a:off x="228600" y="4880208"/>
              <a:ext cx="14173200" cy="149013"/>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1" name="Google Shape;561;p78"/>
            <p:cNvSpPr/>
            <p:nvPr/>
          </p:nvSpPr>
          <p:spPr>
            <a:xfrm>
              <a:off x="228600" y="4689671"/>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2" name="Google Shape;562;p78"/>
            <p:cNvSpPr/>
            <p:nvPr/>
          </p:nvSpPr>
          <p:spPr>
            <a:xfrm>
              <a:off x="228600" y="4495643"/>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3" name="Google Shape;563;p78"/>
            <p:cNvSpPr/>
            <p:nvPr/>
          </p:nvSpPr>
          <p:spPr>
            <a:xfrm>
              <a:off x="228600" y="4305493"/>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4" name="Google Shape;564;p78"/>
            <p:cNvSpPr/>
            <p:nvPr/>
          </p:nvSpPr>
          <p:spPr>
            <a:xfrm>
              <a:off x="228600" y="4111466"/>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5" name="Google Shape;565;p78"/>
            <p:cNvSpPr/>
            <p:nvPr/>
          </p:nvSpPr>
          <p:spPr>
            <a:xfrm>
              <a:off x="228600" y="3913556"/>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6" name="Google Shape;566;p78"/>
            <p:cNvSpPr/>
            <p:nvPr/>
          </p:nvSpPr>
          <p:spPr>
            <a:xfrm>
              <a:off x="228600" y="3713708"/>
              <a:ext cx="14173200" cy="3973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7" name="Google Shape;567;p78"/>
            <p:cNvSpPr/>
            <p:nvPr/>
          </p:nvSpPr>
          <p:spPr>
            <a:xfrm rot="10800000">
              <a:off x="228600" y="2437931"/>
              <a:ext cx="14173200" cy="149013"/>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8" name="Google Shape;568;p78"/>
            <p:cNvSpPr/>
            <p:nvPr/>
          </p:nvSpPr>
          <p:spPr>
            <a:xfrm rot="10800000">
              <a:off x="228600" y="2648491"/>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9" name="Google Shape;569;p78"/>
            <p:cNvSpPr/>
            <p:nvPr/>
          </p:nvSpPr>
          <p:spPr>
            <a:xfrm rot="10800000">
              <a:off x="228600" y="2858041"/>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0" name="Google Shape;570;p78"/>
            <p:cNvSpPr/>
            <p:nvPr/>
          </p:nvSpPr>
          <p:spPr>
            <a:xfrm rot="10800000">
              <a:off x="228600" y="3067592"/>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1" name="Google Shape;571;p78"/>
            <p:cNvSpPr/>
            <p:nvPr/>
          </p:nvSpPr>
          <p:spPr>
            <a:xfrm rot="10800000">
              <a:off x="228600" y="3281023"/>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2" name="Google Shape;572;p78"/>
            <p:cNvSpPr/>
            <p:nvPr/>
          </p:nvSpPr>
          <p:spPr>
            <a:xfrm rot="10800000">
              <a:off x="228600" y="3496396"/>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3" name="Google Shape;573;p78"/>
            <p:cNvSpPr/>
            <p:nvPr/>
          </p:nvSpPr>
          <p:spPr>
            <a:xfrm>
              <a:off x="228600" y="2249258"/>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4" name="Google Shape;574;p78"/>
            <p:cNvSpPr/>
            <p:nvPr/>
          </p:nvSpPr>
          <p:spPr>
            <a:xfrm>
              <a:off x="228600" y="2055228"/>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5" name="Google Shape;575;p78"/>
            <p:cNvSpPr/>
            <p:nvPr/>
          </p:nvSpPr>
          <p:spPr>
            <a:xfrm>
              <a:off x="228600" y="1865080"/>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6" name="Google Shape;576;p78"/>
            <p:cNvSpPr/>
            <p:nvPr/>
          </p:nvSpPr>
          <p:spPr>
            <a:xfrm>
              <a:off x="228600" y="1671052"/>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7" name="Google Shape;577;p78"/>
            <p:cNvSpPr/>
            <p:nvPr/>
          </p:nvSpPr>
          <p:spPr>
            <a:xfrm>
              <a:off x="228600" y="1473142"/>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8" name="Google Shape;578;p78"/>
            <p:cNvSpPr/>
            <p:nvPr/>
          </p:nvSpPr>
          <p:spPr>
            <a:xfrm>
              <a:off x="228600" y="1273293"/>
              <a:ext cx="14173200" cy="3973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9" name="Google Shape;579;p78"/>
            <p:cNvSpPr/>
            <p:nvPr/>
          </p:nvSpPr>
          <p:spPr>
            <a:xfrm rot="10800000">
              <a:off x="228600" y="397"/>
              <a:ext cx="14173200" cy="149013"/>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0" name="Google Shape;580;p78"/>
            <p:cNvSpPr/>
            <p:nvPr/>
          </p:nvSpPr>
          <p:spPr>
            <a:xfrm rot="10800000">
              <a:off x="228600" y="210957"/>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1" name="Google Shape;581;p78"/>
            <p:cNvSpPr/>
            <p:nvPr/>
          </p:nvSpPr>
          <p:spPr>
            <a:xfrm rot="10800000">
              <a:off x="228600" y="420508"/>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2" name="Google Shape;582;p78"/>
            <p:cNvSpPr/>
            <p:nvPr/>
          </p:nvSpPr>
          <p:spPr>
            <a:xfrm rot="10800000">
              <a:off x="228600" y="630057"/>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3" name="Google Shape;583;p78"/>
            <p:cNvSpPr/>
            <p:nvPr/>
          </p:nvSpPr>
          <p:spPr>
            <a:xfrm rot="10800000">
              <a:off x="228600" y="843491"/>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4" name="Google Shape;584;p78"/>
            <p:cNvSpPr/>
            <p:nvPr/>
          </p:nvSpPr>
          <p:spPr>
            <a:xfrm rot="10800000">
              <a:off x="228600" y="1058857"/>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585" name="Google Shape;585;p78"/>
          <p:cNvCxnSpPr/>
          <p:nvPr/>
        </p:nvCxnSpPr>
        <p:spPr>
          <a:xfrm>
            <a:off x="476250" y="5462828"/>
            <a:ext cx="11239500" cy="0"/>
          </a:xfrm>
          <a:prstGeom prst="straightConnector1">
            <a:avLst/>
          </a:prstGeom>
          <a:noFill/>
          <a:ln w="9525" cap="flat" cmpd="sng">
            <a:solidFill>
              <a:srgbClr val="BCBEC0"/>
            </a:solidFill>
            <a:prstDash val="solid"/>
            <a:round/>
            <a:headEnd type="none" w="sm" len="sm"/>
            <a:tailEnd type="none" w="sm" len="sm"/>
          </a:ln>
        </p:spPr>
      </p:cxnSp>
      <p:sp>
        <p:nvSpPr>
          <p:cNvPr id="586" name="Google Shape;586;p78"/>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A5A5A5"/>
              </a:buClr>
              <a:buSzPts val="3200"/>
              <a:buFont typeface="DM Sans"/>
              <a:buNone/>
              <a:defRPr sz="3200" b="1" i="0">
                <a:solidFill>
                  <a:srgbClr val="A5A5A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7" name="Google Shape;587;p78"/>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D6D7D8"/>
              </a:buClr>
              <a:buSzPts val="4000"/>
              <a:buFont typeface="DM Sans Medium"/>
              <a:buNone/>
              <a:defRPr sz="4000" b="1" i="0" strike="noStrike">
                <a:solidFill>
                  <a:srgbClr val="D6D7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8" name="Google Shape;588;p78"/>
          <p:cNvSpPr txBox="1">
            <a:spLocks noGrp="1"/>
          </p:cNvSpPr>
          <p:nvPr>
            <p:ph type="body" idx="3"/>
          </p:nvPr>
        </p:nvSpPr>
        <p:spPr>
          <a:xfrm>
            <a:off x="6145936" y="5904015"/>
            <a:ext cx="3723041"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D8D8D8"/>
              </a:buClr>
              <a:buSzPts val="1667"/>
              <a:buFont typeface="DM Sans Medium"/>
              <a:buNone/>
              <a:defRPr sz="1667" b="0" i="0">
                <a:solidFill>
                  <a:srgbClr val="D8D8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9" name="Google Shape;589;p78"/>
          <p:cNvSpPr txBox="1">
            <a:spLocks noGrp="1"/>
          </p:cNvSpPr>
          <p:nvPr>
            <p:ph type="body" idx="4"/>
          </p:nvPr>
        </p:nvSpPr>
        <p:spPr>
          <a:xfrm>
            <a:off x="10097332" y="5601370"/>
            <a:ext cx="1853712"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BFBFBF"/>
              </a:buClr>
              <a:buSzPts val="1200"/>
              <a:buNone/>
              <a:defRPr sz="1200">
                <a:solidFill>
                  <a:srgbClr val="BFBFBF"/>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0" name="Google Shape;590;p78"/>
          <p:cNvSpPr/>
          <p:nvPr/>
        </p:nvSpPr>
        <p:spPr>
          <a:xfrm>
            <a:off x="0" y="6204000"/>
            <a:ext cx="1158000" cy="65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591" name="Google Shape;591;p78"/>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592" name="Google Shape;592;p78"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tandard Title 2">
  <p:cSld name="Standard Title 2">
    <p:bg>
      <p:bgPr>
        <a:solidFill>
          <a:schemeClr val="accent5"/>
        </a:solidFill>
        <a:effectLst/>
      </p:bgPr>
    </p:bg>
    <p:spTree>
      <p:nvGrpSpPr>
        <p:cNvPr id="1" name="Shape 593"/>
        <p:cNvGrpSpPr/>
        <p:nvPr/>
      </p:nvGrpSpPr>
      <p:grpSpPr>
        <a:xfrm>
          <a:off x="0" y="0"/>
          <a:ext cx="0" cy="0"/>
          <a:chOff x="0" y="0"/>
          <a:chExt cx="0" cy="0"/>
        </a:xfrm>
      </p:grpSpPr>
      <p:grpSp>
        <p:nvGrpSpPr>
          <p:cNvPr id="594" name="Google Shape;594;p79"/>
          <p:cNvGrpSpPr/>
          <p:nvPr/>
        </p:nvGrpSpPr>
        <p:grpSpPr>
          <a:xfrm>
            <a:off x="0" y="330"/>
            <a:ext cx="12192000" cy="4198606"/>
            <a:chOff x="228600" y="396"/>
            <a:chExt cx="14173200" cy="5028804"/>
          </a:xfrm>
        </p:grpSpPr>
        <p:sp>
          <p:nvSpPr>
            <p:cNvPr id="595" name="Google Shape;595;p79"/>
            <p:cNvSpPr/>
            <p:nvPr/>
          </p:nvSpPr>
          <p:spPr>
            <a:xfrm>
              <a:off x="228600" y="4880187"/>
              <a:ext cx="14173200" cy="149013"/>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6" name="Google Shape;596;p79"/>
            <p:cNvSpPr/>
            <p:nvPr/>
          </p:nvSpPr>
          <p:spPr>
            <a:xfrm>
              <a:off x="228600" y="4689651"/>
              <a:ext cx="14173200" cy="12899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7" name="Google Shape;597;p79"/>
            <p:cNvSpPr/>
            <p:nvPr/>
          </p:nvSpPr>
          <p:spPr>
            <a:xfrm>
              <a:off x="228600" y="4495624"/>
              <a:ext cx="14173200" cy="113467"/>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8" name="Google Shape;598;p79"/>
            <p:cNvSpPr/>
            <p:nvPr/>
          </p:nvSpPr>
          <p:spPr>
            <a:xfrm>
              <a:off x="228600" y="4305476"/>
              <a:ext cx="14173200" cy="94065"/>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9" name="Google Shape;599;p79"/>
            <p:cNvSpPr/>
            <p:nvPr/>
          </p:nvSpPr>
          <p:spPr>
            <a:xfrm>
              <a:off x="228600" y="4111449"/>
              <a:ext cx="14173200" cy="74662"/>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0" name="Google Shape;600;p79"/>
            <p:cNvSpPr/>
            <p:nvPr/>
          </p:nvSpPr>
          <p:spPr>
            <a:xfrm>
              <a:off x="228600" y="3913540"/>
              <a:ext cx="14173200" cy="57199"/>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1" name="Google Shape;601;p79"/>
            <p:cNvSpPr/>
            <p:nvPr/>
          </p:nvSpPr>
          <p:spPr>
            <a:xfrm>
              <a:off x="228600" y="3713692"/>
              <a:ext cx="14173200" cy="39736"/>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2" name="Google Shape;602;p79"/>
            <p:cNvSpPr/>
            <p:nvPr/>
          </p:nvSpPr>
          <p:spPr>
            <a:xfrm rot="10800000">
              <a:off x="228600" y="2437920"/>
              <a:ext cx="14173200" cy="149013"/>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3" name="Google Shape;603;p79"/>
            <p:cNvSpPr/>
            <p:nvPr/>
          </p:nvSpPr>
          <p:spPr>
            <a:xfrm rot="10800000">
              <a:off x="228600" y="2648479"/>
              <a:ext cx="14173200" cy="12899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4" name="Google Shape;604;p79"/>
            <p:cNvSpPr/>
            <p:nvPr/>
          </p:nvSpPr>
          <p:spPr>
            <a:xfrm rot="10800000">
              <a:off x="228600" y="2858029"/>
              <a:ext cx="14173200" cy="113467"/>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5" name="Google Shape;605;p79"/>
            <p:cNvSpPr/>
            <p:nvPr/>
          </p:nvSpPr>
          <p:spPr>
            <a:xfrm rot="10800000">
              <a:off x="228600" y="3067579"/>
              <a:ext cx="14173200" cy="94065"/>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6" name="Google Shape;606;p79"/>
            <p:cNvSpPr/>
            <p:nvPr/>
          </p:nvSpPr>
          <p:spPr>
            <a:xfrm rot="10800000">
              <a:off x="228600" y="3281009"/>
              <a:ext cx="14173200" cy="74662"/>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7" name="Google Shape;607;p79"/>
            <p:cNvSpPr/>
            <p:nvPr/>
          </p:nvSpPr>
          <p:spPr>
            <a:xfrm rot="10800000">
              <a:off x="228600" y="3496381"/>
              <a:ext cx="14173200" cy="57199"/>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8" name="Google Shape;608;p79"/>
            <p:cNvSpPr/>
            <p:nvPr/>
          </p:nvSpPr>
          <p:spPr>
            <a:xfrm>
              <a:off x="228600" y="2249247"/>
              <a:ext cx="14173200" cy="12899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9" name="Google Shape;609;p79"/>
            <p:cNvSpPr/>
            <p:nvPr/>
          </p:nvSpPr>
          <p:spPr>
            <a:xfrm>
              <a:off x="228600" y="2055219"/>
              <a:ext cx="14173200" cy="113467"/>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0" name="Google Shape;610;p79"/>
            <p:cNvSpPr/>
            <p:nvPr/>
          </p:nvSpPr>
          <p:spPr>
            <a:xfrm>
              <a:off x="228600" y="1865072"/>
              <a:ext cx="14173200" cy="94065"/>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1" name="Google Shape;611;p79"/>
            <p:cNvSpPr/>
            <p:nvPr/>
          </p:nvSpPr>
          <p:spPr>
            <a:xfrm>
              <a:off x="228600" y="1671044"/>
              <a:ext cx="14173200" cy="74662"/>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2" name="Google Shape;612;p79"/>
            <p:cNvSpPr/>
            <p:nvPr/>
          </p:nvSpPr>
          <p:spPr>
            <a:xfrm>
              <a:off x="228600" y="1473135"/>
              <a:ext cx="14173200" cy="57199"/>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3" name="Google Shape;613;p79"/>
            <p:cNvSpPr/>
            <p:nvPr/>
          </p:nvSpPr>
          <p:spPr>
            <a:xfrm>
              <a:off x="228600" y="1273287"/>
              <a:ext cx="14173200" cy="39736"/>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4" name="Google Shape;614;p79"/>
            <p:cNvSpPr/>
            <p:nvPr/>
          </p:nvSpPr>
          <p:spPr>
            <a:xfrm rot="10800000">
              <a:off x="228600" y="396"/>
              <a:ext cx="14173200" cy="149013"/>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5" name="Google Shape;615;p79"/>
            <p:cNvSpPr/>
            <p:nvPr/>
          </p:nvSpPr>
          <p:spPr>
            <a:xfrm rot="10800000">
              <a:off x="228600" y="210955"/>
              <a:ext cx="14173200" cy="12899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6" name="Google Shape;616;p79"/>
            <p:cNvSpPr/>
            <p:nvPr/>
          </p:nvSpPr>
          <p:spPr>
            <a:xfrm rot="10800000">
              <a:off x="228600" y="420505"/>
              <a:ext cx="14173200" cy="113467"/>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7" name="Google Shape;617;p79"/>
            <p:cNvSpPr/>
            <p:nvPr/>
          </p:nvSpPr>
          <p:spPr>
            <a:xfrm rot="10800000">
              <a:off x="228600" y="630055"/>
              <a:ext cx="14173200" cy="94065"/>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8" name="Google Shape;618;p79"/>
            <p:cNvSpPr/>
            <p:nvPr/>
          </p:nvSpPr>
          <p:spPr>
            <a:xfrm rot="10800000">
              <a:off x="228600" y="843486"/>
              <a:ext cx="14173200" cy="74662"/>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9" name="Google Shape;619;p79"/>
            <p:cNvSpPr/>
            <p:nvPr/>
          </p:nvSpPr>
          <p:spPr>
            <a:xfrm rot="10800000">
              <a:off x="228600" y="1058857"/>
              <a:ext cx="14173200" cy="57199"/>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620" name="Google Shape;620;p79"/>
          <p:cNvCxnSpPr/>
          <p:nvPr/>
        </p:nvCxnSpPr>
        <p:spPr>
          <a:xfrm>
            <a:off x="476250" y="5462828"/>
            <a:ext cx="11239500" cy="0"/>
          </a:xfrm>
          <a:prstGeom prst="straightConnector1">
            <a:avLst/>
          </a:prstGeom>
          <a:noFill/>
          <a:ln w="9525" cap="flat" cmpd="sng">
            <a:solidFill>
              <a:srgbClr val="66B5FA"/>
            </a:solidFill>
            <a:prstDash val="solid"/>
            <a:round/>
            <a:headEnd type="none" w="sm" len="sm"/>
            <a:tailEnd type="none" w="sm" len="sm"/>
          </a:ln>
        </p:spPr>
      </p:cxnSp>
      <p:pic>
        <p:nvPicPr>
          <p:cNvPr id="621" name="Google Shape;621;p79"/>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622" name="Google Shape;622;p79"/>
          <p:cNvSpPr/>
          <p:nvPr/>
        </p:nvSpPr>
        <p:spPr>
          <a:xfrm>
            <a:off x="0" y="6204000"/>
            <a:ext cx="1158000" cy="65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3" name="Google Shape;623;p79"/>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97CEFC"/>
              </a:buClr>
              <a:buSzPts val="3200"/>
              <a:buFont typeface="DM Sans"/>
              <a:buNone/>
              <a:defRPr sz="3200" b="1" i="0">
                <a:solidFill>
                  <a:srgbClr val="97CEFC"/>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4" name="Google Shape;624;p79"/>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CBE6FD"/>
              </a:buClr>
              <a:buSzPts val="4000"/>
              <a:buFont typeface="DM Sans Medium"/>
              <a:buNone/>
              <a:defRPr sz="4000" b="1" i="0" strike="noStrike">
                <a:solidFill>
                  <a:srgbClr val="CBE6FD"/>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5" name="Google Shape;625;p79"/>
          <p:cNvSpPr txBox="1">
            <a:spLocks noGrp="1"/>
          </p:cNvSpPr>
          <p:nvPr>
            <p:ph type="body" idx="3"/>
          </p:nvPr>
        </p:nvSpPr>
        <p:spPr>
          <a:xfrm>
            <a:off x="6095999" y="5910266"/>
            <a:ext cx="3895989"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97CEFC"/>
              </a:buClr>
              <a:buSzPts val="1667"/>
              <a:buFont typeface="DM Sans Medium"/>
              <a:buNone/>
              <a:defRPr sz="1667" b="0" i="0">
                <a:solidFill>
                  <a:srgbClr val="97CEFC"/>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6" name="Google Shape;626;p79"/>
          <p:cNvSpPr txBox="1">
            <a:spLocks noGrp="1"/>
          </p:cNvSpPr>
          <p:nvPr>
            <p:ph type="body" idx="4"/>
          </p:nvPr>
        </p:nvSpPr>
        <p:spPr>
          <a:xfrm>
            <a:off x="10097333" y="5667009"/>
            <a:ext cx="1853711"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CBE6FD"/>
              </a:buClr>
              <a:buSzPts val="1200"/>
              <a:buNone/>
              <a:defRPr sz="1200">
                <a:solidFill>
                  <a:srgbClr val="CBE6FD"/>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7" name="Google Shape;627;p79"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tandard Title 3">
  <p:cSld name="Standard Title 3">
    <p:bg>
      <p:bgPr>
        <a:solidFill>
          <a:schemeClr val="accent2"/>
        </a:solidFill>
        <a:effectLst/>
      </p:bgPr>
    </p:bg>
    <p:spTree>
      <p:nvGrpSpPr>
        <p:cNvPr id="1" name="Shape 628"/>
        <p:cNvGrpSpPr/>
        <p:nvPr/>
      </p:nvGrpSpPr>
      <p:grpSpPr>
        <a:xfrm>
          <a:off x="0" y="0"/>
          <a:ext cx="0" cy="0"/>
          <a:chOff x="0" y="0"/>
          <a:chExt cx="0" cy="0"/>
        </a:xfrm>
      </p:grpSpPr>
      <p:sp>
        <p:nvSpPr>
          <p:cNvPr id="629" name="Google Shape;629;p80"/>
          <p:cNvSpPr/>
          <p:nvPr/>
        </p:nvSpPr>
        <p:spPr>
          <a:xfrm>
            <a:off x="-2" y="3695"/>
            <a:ext cx="12192000" cy="6858000"/>
          </a:xfrm>
          <a:prstGeom prst="rect">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630" name="Google Shape;630;p80"/>
          <p:cNvGrpSpPr/>
          <p:nvPr/>
        </p:nvGrpSpPr>
        <p:grpSpPr>
          <a:xfrm>
            <a:off x="0" y="330"/>
            <a:ext cx="12192000" cy="4198606"/>
            <a:chOff x="228600" y="396"/>
            <a:chExt cx="14173200" cy="5028804"/>
          </a:xfrm>
        </p:grpSpPr>
        <p:sp>
          <p:nvSpPr>
            <p:cNvPr id="631" name="Google Shape;631;p80"/>
            <p:cNvSpPr/>
            <p:nvPr/>
          </p:nvSpPr>
          <p:spPr>
            <a:xfrm>
              <a:off x="228600" y="4880187"/>
              <a:ext cx="14173200" cy="149013"/>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2" name="Google Shape;632;p80"/>
            <p:cNvSpPr/>
            <p:nvPr/>
          </p:nvSpPr>
          <p:spPr>
            <a:xfrm>
              <a:off x="228600" y="4689651"/>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3" name="Google Shape;633;p80"/>
            <p:cNvSpPr/>
            <p:nvPr/>
          </p:nvSpPr>
          <p:spPr>
            <a:xfrm>
              <a:off x="228600" y="4495624"/>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4" name="Google Shape;634;p80"/>
            <p:cNvSpPr/>
            <p:nvPr/>
          </p:nvSpPr>
          <p:spPr>
            <a:xfrm>
              <a:off x="228600" y="4305476"/>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5" name="Google Shape;635;p80"/>
            <p:cNvSpPr/>
            <p:nvPr/>
          </p:nvSpPr>
          <p:spPr>
            <a:xfrm>
              <a:off x="228600" y="4111449"/>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6" name="Google Shape;636;p80"/>
            <p:cNvSpPr/>
            <p:nvPr/>
          </p:nvSpPr>
          <p:spPr>
            <a:xfrm>
              <a:off x="228600" y="3913540"/>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7" name="Google Shape;637;p80"/>
            <p:cNvSpPr/>
            <p:nvPr/>
          </p:nvSpPr>
          <p:spPr>
            <a:xfrm>
              <a:off x="228600" y="3713692"/>
              <a:ext cx="14173200" cy="39736"/>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8" name="Google Shape;638;p80"/>
            <p:cNvSpPr/>
            <p:nvPr/>
          </p:nvSpPr>
          <p:spPr>
            <a:xfrm rot="10800000">
              <a:off x="228600" y="2437920"/>
              <a:ext cx="14173200" cy="149013"/>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9" name="Google Shape;639;p80"/>
            <p:cNvSpPr/>
            <p:nvPr/>
          </p:nvSpPr>
          <p:spPr>
            <a:xfrm rot="10800000">
              <a:off x="228600" y="2648479"/>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0" name="Google Shape;640;p80"/>
            <p:cNvSpPr/>
            <p:nvPr/>
          </p:nvSpPr>
          <p:spPr>
            <a:xfrm rot="10800000">
              <a:off x="228600" y="2858029"/>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1" name="Google Shape;641;p80"/>
            <p:cNvSpPr/>
            <p:nvPr/>
          </p:nvSpPr>
          <p:spPr>
            <a:xfrm rot="10800000">
              <a:off x="228600" y="3067579"/>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2" name="Google Shape;642;p80"/>
            <p:cNvSpPr/>
            <p:nvPr/>
          </p:nvSpPr>
          <p:spPr>
            <a:xfrm rot="10800000">
              <a:off x="228600" y="3281009"/>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3" name="Google Shape;643;p80"/>
            <p:cNvSpPr/>
            <p:nvPr/>
          </p:nvSpPr>
          <p:spPr>
            <a:xfrm rot="10800000">
              <a:off x="228600" y="3496381"/>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4" name="Google Shape;644;p80"/>
            <p:cNvSpPr/>
            <p:nvPr/>
          </p:nvSpPr>
          <p:spPr>
            <a:xfrm>
              <a:off x="228600" y="2249247"/>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5" name="Google Shape;645;p80"/>
            <p:cNvSpPr/>
            <p:nvPr/>
          </p:nvSpPr>
          <p:spPr>
            <a:xfrm>
              <a:off x="228600" y="2055219"/>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6" name="Google Shape;646;p80"/>
            <p:cNvSpPr/>
            <p:nvPr/>
          </p:nvSpPr>
          <p:spPr>
            <a:xfrm>
              <a:off x="228600" y="1865072"/>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7" name="Google Shape;647;p80"/>
            <p:cNvSpPr/>
            <p:nvPr/>
          </p:nvSpPr>
          <p:spPr>
            <a:xfrm>
              <a:off x="228600" y="1671044"/>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8" name="Google Shape;648;p80"/>
            <p:cNvSpPr/>
            <p:nvPr/>
          </p:nvSpPr>
          <p:spPr>
            <a:xfrm>
              <a:off x="228600" y="1473135"/>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9" name="Google Shape;649;p80"/>
            <p:cNvSpPr/>
            <p:nvPr/>
          </p:nvSpPr>
          <p:spPr>
            <a:xfrm>
              <a:off x="228600" y="1273287"/>
              <a:ext cx="14173200" cy="39736"/>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0" name="Google Shape;650;p80"/>
            <p:cNvSpPr/>
            <p:nvPr/>
          </p:nvSpPr>
          <p:spPr>
            <a:xfrm rot="10800000">
              <a:off x="228600" y="396"/>
              <a:ext cx="14173200" cy="149013"/>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1" name="Google Shape;651;p80"/>
            <p:cNvSpPr/>
            <p:nvPr/>
          </p:nvSpPr>
          <p:spPr>
            <a:xfrm rot="10800000">
              <a:off x="228600" y="210955"/>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2" name="Google Shape;652;p80"/>
            <p:cNvSpPr/>
            <p:nvPr/>
          </p:nvSpPr>
          <p:spPr>
            <a:xfrm rot="10800000">
              <a:off x="228600" y="420505"/>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3" name="Google Shape;653;p80"/>
            <p:cNvSpPr/>
            <p:nvPr/>
          </p:nvSpPr>
          <p:spPr>
            <a:xfrm rot="10800000">
              <a:off x="228600" y="630055"/>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4" name="Google Shape;654;p80"/>
            <p:cNvSpPr/>
            <p:nvPr/>
          </p:nvSpPr>
          <p:spPr>
            <a:xfrm rot="10800000">
              <a:off x="228600" y="843486"/>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5" name="Google Shape;655;p80"/>
            <p:cNvSpPr/>
            <p:nvPr/>
          </p:nvSpPr>
          <p:spPr>
            <a:xfrm rot="10800000">
              <a:off x="228600" y="1058857"/>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656" name="Google Shape;656;p80"/>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pic>
        <p:nvPicPr>
          <p:cNvPr id="657" name="Google Shape;657;p80"/>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658" name="Google Shape;658;p80"/>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3200"/>
              <a:buFont typeface="DM Sans"/>
              <a:buNone/>
              <a:defRPr sz="3200" b="1" i="0">
                <a:solidFill>
                  <a:schemeClr val="dk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9" name="Google Shape;659;p80"/>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lt1"/>
              </a:buClr>
              <a:buSzPts val="4000"/>
              <a:buFont typeface="DM Sans Medium"/>
              <a:buNone/>
              <a:defRPr sz="4000" b="1" i="0" strike="noStrike">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0" name="Google Shape;660;p80"/>
          <p:cNvSpPr txBox="1">
            <a:spLocks noGrp="1"/>
          </p:cNvSpPr>
          <p:nvPr>
            <p:ph type="body" idx="3"/>
          </p:nvPr>
        </p:nvSpPr>
        <p:spPr>
          <a:xfrm>
            <a:off x="6010010" y="5957402"/>
            <a:ext cx="3895989"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lt1"/>
              </a:buClr>
              <a:buSzPts val="1667"/>
              <a:buFont typeface="DM Sans Medium"/>
              <a:buNone/>
              <a:defRPr sz="1667" b="0" i="0">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1" name="Google Shape;661;p80"/>
          <p:cNvSpPr txBox="1">
            <a:spLocks noGrp="1"/>
          </p:cNvSpPr>
          <p:nvPr>
            <p:ph type="body" idx="4"/>
          </p:nvPr>
        </p:nvSpPr>
        <p:spPr>
          <a:xfrm>
            <a:off x="10097332" y="5624173"/>
            <a:ext cx="1853711"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dk1"/>
              </a:buClr>
              <a:buSzPts val="1200"/>
              <a:buNone/>
              <a:defRPr sz="1200">
                <a:solidFill>
                  <a:schemeClr val="dk1"/>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2" name="Google Shape;662;p80"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rrow 6">
  <p:cSld name="Section Title Arrow 6">
    <p:spTree>
      <p:nvGrpSpPr>
        <p:cNvPr id="1" name="Shape 663"/>
        <p:cNvGrpSpPr/>
        <p:nvPr/>
      </p:nvGrpSpPr>
      <p:grpSpPr>
        <a:xfrm>
          <a:off x="0" y="0"/>
          <a:ext cx="0" cy="0"/>
          <a:chOff x="0" y="0"/>
          <a:chExt cx="0" cy="0"/>
        </a:xfrm>
      </p:grpSpPr>
      <p:sp>
        <p:nvSpPr>
          <p:cNvPr id="664" name="Google Shape;664;p81"/>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5" name="Google Shape;665;p81"/>
          <p:cNvSpPr txBox="1">
            <a:spLocks noGrp="1"/>
          </p:cNvSpPr>
          <p:nvPr>
            <p:ph type="title"/>
          </p:nvPr>
        </p:nvSpPr>
        <p:spPr>
          <a:xfrm>
            <a:off x="5019674" y="1162300"/>
            <a:ext cx="6353176" cy="3286649"/>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66" name="Google Shape;666;p81"/>
          <p:cNvGrpSpPr/>
          <p:nvPr/>
        </p:nvGrpSpPr>
        <p:grpSpPr>
          <a:xfrm>
            <a:off x="0" y="4477926"/>
            <a:ext cx="12192000" cy="2367623"/>
            <a:chOff x="228600" y="396"/>
            <a:chExt cx="14173200" cy="5028804"/>
          </a:xfrm>
        </p:grpSpPr>
        <p:sp>
          <p:nvSpPr>
            <p:cNvPr id="667" name="Google Shape;667;p81"/>
            <p:cNvSpPr/>
            <p:nvPr/>
          </p:nvSpPr>
          <p:spPr>
            <a:xfrm>
              <a:off x="228600" y="4880187"/>
              <a:ext cx="14173200" cy="149013"/>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8" name="Google Shape;668;p81"/>
            <p:cNvSpPr/>
            <p:nvPr/>
          </p:nvSpPr>
          <p:spPr>
            <a:xfrm>
              <a:off x="228600" y="4689651"/>
              <a:ext cx="14173200" cy="12899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9" name="Google Shape;669;p81"/>
            <p:cNvSpPr/>
            <p:nvPr/>
          </p:nvSpPr>
          <p:spPr>
            <a:xfrm>
              <a:off x="228600" y="4495624"/>
              <a:ext cx="14173200" cy="113467"/>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0" name="Google Shape;670;p81"/>
            <p:cNvSpPr/>
            <p:nvPr/>
          </p:nvSpPr>
          <p:spPr>
            <a:xfrm>
              <a:off x="228600" y="4305476"/>
              <a:ext cx="14173200" cy="94065"/>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1" name="Google Shape;671;p81"/>
            <p:cNvSpPr/>
            <p:nvPr/>
          </p:nvSpPr>
          <p:spPr>
            <a:xfrm>
              <a:off x="228600" y="4111449"/>
              <a:ext cx="14173200" cy="74662"/>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2" name="Google Shape;672;p81"/>
            <p:cNvSpPr/>
            <p:nvPr/>
          </p:nvSpPr>
          <p:spPr>
            <a:xfrm>
              <a:off x="228600" y="3913540"/>
              <a:ext cx="14173200" cy="57199"/>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3" name="Google Shape;673;p81"/>
            <p:cNvSpPr/>
            <p:nvPr/>
          </p:nvSpPr>
          <p:spPr>
            <a:xfrm>
              <a:off x="228600" y="3713692"/>
              <a:ext cx="14173200" cy="39736"/>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4" name="Google Shape;674;p81"/>
            <p:cNvSpPr/>
            <p:nvPr/>
          </p:nvSpPr>
          <p:spPr>
            <a:xfrm rot="10800000">
              <a:off x="228600" y="2437920"/>
              <a:ext cx="14173200" cy="149013"/>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5" name="Google Shape;675;p81"/>
            <p:cNvSpPr/>
            <p:nvPr/>
          </p:nvSpPr>
          <p:spPr>
            <a:xfrm rot="10800000">
              <a:off x="228600" y="2648479"/>
              <a:ext cx="14173200" cy="12899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6" name="Google Shape;676;p81"/>
            <p:cNvSpPr/>
            <p:nvPr/>
          </p:nvSpPr>
          <p:spPr>
            <a:xfrm rot="10800000">
              <a:off x="228600" y="2858029"/>
              <a:ext cx="14173200" cy="113467"/>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7" name="Google Shape;677;p81"/>
            <p:cNvSpPr/>
            <p:nvPr/>
          </p:nvSpPr>
          <p:spPr>
            <a:xfrm rot="10800000">
              <a:off x="228600" y="3067579"/>
              <a:ext cx="14173200" cy="94065"/>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8" name="Google Shape;678;p81"/>
            <p:cNvSpPr/>
            <p:nvPr/>
          </p:nvSpPr>
          <p:spPr>
            <a:xfrm rot="10800000">
              <a:off x="228600" y="3281009"/>
              <a:ext cx="14173200" cy="74662"/>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9" name="Google Shape;679;p81"/>
            <p:cNvSpPr/>
            <p:nvPr/>
          </p:nvSpPr>
          <p:spPr>
            <a:xfrm rot="10800000">
              <a:off x="228600" y="3496381"/>
              <a:ext cx="14173200" cy="57199"/>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0" name="Google Shape;680;p81"/>
            <p:cNvSpPr/>
            <p:nvPr/>
          </p:nvSpPr>
          <p:spPr>
            <a:xfrm>
              <a:off x="228600" y="2249247"/>
              <a:ext cx="14173200" cy="12899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1" name="Google Shape;681;p81"/>
            <p:cNvSpPr/>
            <p:nvPr/>
          </p:nvSpPr>
          <p:spPr>
            <a:xfrm>
              <a:off x="228600" y="2055219"/>
              <a:ext cx="14173200" cy="113467"/>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2" name="Google Shape;682;p81"/>
            <p:cNvSpPr/>
            <p:nvPr/>
          </p:nvSpPr>
          <p:spPr>
            <a:xfrm>
              <a:off x="228600" y="1865072"/>
              <a:ext cx="14173200" cy="94065"/>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3" name="Google Shape;683;p81"/>
            <p:cNvSpPr/>
            <p:nvPr/>
          </p:nvSpPr>
          <p:spPr>
            <a:xfrm>
              <a:off x="228600" y="1671044"/>
              <a:ext cx="14173200" cy="74662"/>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4" name="Google Shape;684;p81"/>
            <p:cNvSpPr/>
            <p:nvPr/>
          </p:nvSpPr>
          <p:spPr>
            <a:xfrm>
              <a:off x="228600" y="1473135"/>
              <a:ext cx="14173200" cy="57199"/>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5" name="Google Shape;685;p81"/>
            <p:cNvSpPr/>
            <p:nvPr/>
          </p:nvSpPr>
          <p:spPr>
            <a:xfrm>
              <a:off x="228600" y="1273287"/>
              <a:ext cx="14173200" cy="39736"/>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6" name="Google Shape;686;p81"/>
            <p:cNvSpPr/>
            <p:nvPr/>
          </p:nvSpPr>
          <p:spPr>
            <a:xfrm rot="10800000">
              <a:off x="228600" y="396"/>
              <a:ext cx="14173200" cy="149013"/>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7" name="Google Shape;687;p81"/>
            <p:cNvSpPr/>
            <p:nvPr/>
          </p:nvSpPr>
          <p:spPr>
            <a:xfrm rot="10800000">
              <a:off x="228600" y="210955"/>
              <a:ext cx="14173200" cy="12899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8" name="Google Shape;688;p81"/>
            <p:cNvSpPr/>
            <p:nvPr/>
          </p:nvSpPr>
          <p:spPr>
            <a:xfrm rot="10800000">
              <a:off x="228600" y="420505"/>
              <a:ext cx="14173200" cy="113467"/>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9" name="Google Shape;689;p81"/>
            <p:cNvSpPr/>
            <p:nvPr/>
          </p:nvSpPr>
          <p:spPr>
            <a:xfrm rot="10800000">
              <a:off x="228600" y="630055"/>
              <a:ext cx="14173200" cy="94065"/>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0" name="Google Shape;690;p81"/>
            <p:cNvSpPr/>
            <p:nvPr/>
          </p:nvSpPr>
          <p:spPr>
            <a:xfrm rot="10800000">
              <a:off x="228600" y="843486"/>
              <a:ext cx="14173200" cy="74662"/>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1" name="Google Shape;691;p81"/>
            <p:cNvSpPr/>
            <p:nvPr/>
          </p:nvSpPr>
          <p:spPr>
            <a:xfrm rot="10800000">
              <a:off x="228600" y="1058857"/>
              <a:ext cx="14173200" cy="57199"/>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692" name="Google Shape;692;p81"/>
          <p:cNvSpPr/>
          <p:nvPr/>
        </p:nvSpPr>
        <p:spPr>
          <a:xfrm rot="-8100000">
            <a:off x="334006" y="1732887"/>
            <a:ext cx="3590223" cy="35902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693" name="Google Shape;693;p81"/>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CF4FD"/>
              </a:buClr>
              <a:buSzPts val="3200"/>
              <a:buFont typeface="DM Sans Medium"/>
              <a:buNone/>
            </a:pPr>
            <a:r>
              <a:rPr lang="en-US" sz="3200" b="1" i="0" u="none" strike="noStrike" cap="none">
                <a:solidFill>
                  <a:srgbClr val="DCF4FD"/>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Section Title Arrow 2">
  <p:cSld name="1_Section Title Arrow 2">
    <p:spTree>
      <p:nvGrpSpPr>
        <p:cNvPr id="1" name="Shape 694"/>
        <p:cNvGrpSpPr/>
        <p:nvPr/>
      </p:nvGrpSpPr>
      <p:grpSpPr>
        <a:xfrm>
          <a:off x="0" y="0"/>
          <a:ext cx="0" cy="0"/>
          <a:chOff x="0" y="0"/>
          <a:chExt cx="0" cy="0"/>
        </a:xfrm>
      </p:grpSpPr>
      <p:sp>
        <p:nvSpPr>
          <p:cNvPr id="695" name="Google Shape;695;p82"/>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6" name="Google Shape;696;p82"/>
          <p:cNvSpPr txBox="1">
            <a:spLocks noGrp="1"/>
          </p:cNvSpPr>
          <p:nvPr>
            <p:ph type="title"/>
          </p:nvPr>
        </p:nvSpPr>
        <p:spPr>
          <a:xfrm>
            <a:off x="5019675" y="1082661"/>
            <a:ext cx="6213933" cy="3290817"/>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97" name="Google Shape;697;p82"/>
          <p:cNvGrpSpPr/>
          <p:nvPr/>
        </p:nvGrpSpPr>
        <p:grpSpPr>
          <a:xfrm>
            <a:off x="0" y="4469877"/>
            <a:ext cx="12192000" cy="2390424"/>
            <a:chOff x="-1" y="5363852"/>
            <a:chExt cx="14630400" cy="2868509"/>
          </a:xfrm>
        </p:grpSpPr>
        <p:sp>
          <p:nvSpPr>
            <p:cNvPr id="698" name="Google Shape;698;p82"/>
            <p:cNvSpPr/>
            <p:nvPr/>
          </p:nvSpPr>
          <p:spPr>
            <a:xfrm>
              <a:off x="-1" y="8191036"/>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9" name="Google Shape;699;p82"/>
            <p:cNvSpPr/>
            <p:nvPr/>
          </p:nvSpPr>
          <p:spPr>
            <a:xfrm>
              <a:off x="-1" y="8046649"/>
              <a:ext cx="14630399" cy="28709"/>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0" name="Google Shape;700;p82"/>
            <p:cNvSpPr/>
            <p:nvPr/>
          </p:nvSpPr>
          <p:spPr>
            <a:xfrm rot="10800000">
              <a:off x="0" y="7124924"/>
              <a:ext cx="14630399" cy="1076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1" name="Google Shape;701;p82"/>
            <p:cNvSpPr/>
            <p:nvPr/>
          </p:nvSpPr>
          <p:spPr>
            <a:xfrm rot="10800000">
              <a:off x="0" y="7277050"/>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2" name="Google Shape;702;p82"/>
            <p:cNvSpPr/>
            <p:nvPr/>
          </p:nvSpPr>
          <p:spPr>
            <a:xfrm rot="10800000">
              <a:off x="0" y="7428446"/>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3" name="Google Shape;703;p82"/>
            <p:cNvSpPr/>
            <p:nvPr/>
          </p:nvSpPr>
          <p:spPr>
            <a:xfrm rot="10800000">
              <a:off x="0" y="7579843"/>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4" name="Google Shape;704;p82"/>
            <p:cNvSpPr/>
            <p:nvPr/>
          </p:nvSpPr>
          <p:spPr>
            <a:xfrm rot="10800000">
              <a:off x="0" y="7734043"/>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5" name="Google Shape;705;p82"/>
            <p:cNvSpPr/>
            <p:nvPr/>
          </p:nvSpPr>
          <p:spPr>
            <a:xfrm rot="10800000">
              <a:off x="0" y="7889646"/>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6" name="Google Shape;706;p82"/>
            <p:cNvSpPr/>
            <p:nvPr/>
          </p:nvSpPr>
          <p:spPr>
            <a:xfrm>
              <a:off x="-1" y="6988611"/>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7" name="Google Shape;707;p82"/>
            <p:cNvSpPr/>
            <p:nvPr/>
          </p:nvSpPr>
          <p:spPr>
            <a:xfrm>
              <a:off x="-1" y="6848429"/>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8" name="Google Shape;708;p82"/>
            <p:cNvSpPr/>
            <p:nvPr/>
          </p:nvSpPr>
          <p:spPr>
            <a:xfrm>
              <a:off x="-1" y="6711051"/>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9" name="Google Shape;709;p82"/>
            <p:cNvSpPr/>
            <p:nvPr/>
          </p:nvSpPr>
          <p:spPr>
            <a:xfrm>
              <a:off x="-1" y="6570869"/>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0" name="Google Shape;710;p82"/>
            <p:cNvSpPr/>
            <p:nvPr/>
          </p:nvSpPr>
          <p:spPr>
            <a:xfrm>
              <a:off x="-1" y="6427883"/>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1" name="Google Shape;711;p82"/>
            <p:cNvSpPr/>
            <p:nvPr/>
          </p:nvSpPr>
          <p:spPr>
            <a:xfrm>
              <a:off x="-1" y="6283496"/>
              <a:ext cx="14630399" cy="28709"/>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2" name="Google Shape;712;p82"/>
            <p:cNvSpPr/>
            <p:nvPr/>
          </p:nvSpPr>
          <p:spPr>
            <a:xfrm rot="10800000">
              <a:off x="0" y="5363852"/>
              <a:ext cx="14630399" cy="1076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3" name="Google Shape;713;p82"/>
            <p:cNvSpPr/>
            <p:nvPr/>
          </p:nvSpPr>
          <p:spPr>
            <a:xfrm rot="10800000">
              <a:off x="0" y="5515978"/>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4" name="Google Shape;714;p82"/>
            <p:cNvSpPr/>
            <p:nvPr/>
          </p:nvSpPr>
          <p:spPr>
            <a:xfrm rot="10800000">
              <a:off x="0" y="5667374"/>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5" name="Google Shape;715;p82"/>
            <p:cNvSpPr/>
            <p:nvPr/>
          </p:nvSpPr>
          <p:spPr>
            <a:xfrm rot="10800000">
              <a:off x="0" y="5818771"/>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6" name="Google Shape;716;p82"/>
            <p:cNvSpPr/>
            <p:nvPr/>
          </p:nvSpPr>
          <p:spPr>
            <a:xfrm rot="10800000">
              <a:off x="0" y="5972971"/>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7" name="Google Shape;717;p82"/>
            <p:cNvSpPr/>
            <p:nvPr/>
          </p:nvSpPr>
          <p:spPr>
            <a:xfrm rot="10800000">
              <a:off x="0" y="6128573"/>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18" name="Google Shape;718;p82"/>
          <p:cNvSpPr/>
          <p:nvPr/>
        </p:nvSpPr>
        <p:spPr>
          <a:xfrm rot="-8100000">
            <a:off x="334006" y="1732887"/>
            <a:ext cx="3590223" cy="35902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19" name="Google Shape;719;p82"/>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9BDFF9"/>
              </a:buClr>
              <a:buSzPts val="3200"/>
              <a:buFont typeface="DM Sans Medium"/>
              <a:buNone/>
            </a:pPr>
            <a:r>
              <a:rPr lang="en-US" sz="3200" b="1" i="0" u="none" strike="noStrike" cap="none">
                <a:solidFill>
                  <a:srgbClr val="9BDFF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Title Arrow 1">
  <p:cSld name="Section Title Arrow 1">
    <p:spTree>
      <p:nvGrpSpPr>
        <p:cNvPr id="1" name="Shape 720"/>
        <p:cNvGrpSpPr/>
        <p:nvPr/>
      </p:nvGrpSpPr>
      <p:grpSpPr>
        <a:xfrm>
          <a:off x="0" y="0"/>
          <a:ext cx="0" cy="0"/>
          <a:chOff x="0" y="0"/>
          <a:chExt cx="0" cy="0"/>
        </a:xfrm>
      </p:grpSpPr>
      <p:sp>
        <p:nvSpPr>
          <p:cNvPr id="721" name="Google Shape;721;p83"/>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2" name="Google Shape;722;p83"/>
          <p:cNvSpPr txBox="1">
            <a:spLocks noGrp="1"/>
          </p:cNvSpPr>
          <p:nvPr>
            <p:ph type="title"/>
          </p:nvPr>
        </p:nvSpPr>
        <p:spPr>
          <a:xfrm>
            <a:off x="5019675" y="1162850"/>
            <a:ext cx="6213933" cy="326997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8884D"/>
              </a:buClr>
              <a:buSzPts val="2800"/>
              <a:buFont typeface="DM Sans Medium"/>
              <a:buNone/>
              <a:defRPr sz="2800" b="0" i="0">
                <a:solidFill>
                  <a:srgbClr val="08884D"/>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3" name="Google Shape;723;p83"/>
          <p:cNvSpPr/>
          <p:nvPr/>
        </p:nvSpPr>
        <p:spPr>
          <a:xfrm>
            <a:off x="0" y="682586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4" name="Google Shape;724;p83"/>
          <p:cNvSpPr/>
          <p:nvPr/>
        </p:nvSpPr>
        <p:spPr>
          <a:xfrm>
            <a:off x="0" y="6705541"/>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5" name="Google Shape;725;p83"/>
          <p:cNvSpPr/>
          <p:nvPr/>
        </p:nvSpPr>
        <p:spPr>
          <a:xfrm rot="10800000">
            <a:off x="0" y="593743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6" name="Google Shape;726;p83"/>
          <p:cNvSpPr/>
          <p:nvPr/>
        </p:nvSpPr>
        <p:spPr>
          <a:xfrm rot="10800000">
            <a:off x="0" y="606420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7" name="Google Shape;727;p83"/>
          <p:cNvSpPr/>
          <p:nvPr/>
        </p:nvSpPr>
        <p:spPr>
          <a:xfrm rot="10800000">
            <a:off x="0" y="619037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8" name="Google Shape;728;p83"/>
          <p:cNvSpPr/>
          <p:nvPr/>
        </p:nvSpPr>
        <p:spPr>
          <a:xfrm rot="10800000">
            <a:off x="0" y="631653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9" name="Google Shape;729;p83"/>
          <p:cNvSpPr/>
          <p:nvPr/>
        </p:nvSpPr>
        <p:spPr>
          <a:xfrm rot="10800000">
            <a:off x="0" y="644503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0" name="Google Shape;730;p83"/>
          <p:cNvSpPr/>
          <p:nvPr/>
        </p:nvSpPr>
        <p:spPr>
          <a:xfrm rot="10800000">
            <a:off x="0" y="6574705"/>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1" name="Google Shape;731;p83"/>
          <p:cNvSpPr/>
          <p:nvPr/>
        </p:nvSpPr>
        <p:spPr>
          <a:xfrm>
            <a:off x="0" y="5823843"/>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2" name="Google Shape;732;p83"/>
          <p:cNvSpPr/>
          <p:nvPr/>
        </p:nvSpPr>
        <p:spPr>
          <a:xfrm>
            <a:off x="0" y="5707024"/>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3" name="Google Shape;733;p83"/>
          <p:cNvSpPr/>
          <p:nvPr/>
        </p:nvSpPr>
        <p:spPr>
          <a:xfrm>
            <a:off x="0" y="5592543"/>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4" name="Google Shape;734;p83"/>
          <p:cNvSpPr/>
          <p:nvPr/>
        </p:nvSpPr>
        <p:spPr>
          <a:xfrm>
            <a:off x="0" y="5475724"/>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5" name="Google Shape;735;p83"/>
          <p:cNvSpPr/>
          <p:nvPr/>
        </p:nvSpPr>
        <p:spPr>
          <a:xfrm>
            <a:off x="0" y="5356569"/>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6" name="Google Shape;736;p83"/>
          <p:cNvSpPr/>
          <p:nvPr/>
        </p:nvSpPr>
        <p:spPr>
          <a:xfrm>
            <a:off x="0" y="5236247"/>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7" name="Google Shape;737;p83"/>
          <p:cNvSpPr/>
          <p:nvPr/>
        </p:nvSpPr>
        <p:spPr>
          <a:xfrm rot="10800000">
            <a:off x="0" y="446987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8" name="Google Shape;738;p83"/>
          <p:cNvSpPr/>
          <p:nvPr/>
        </p:nvSpPr>
        <p:spPr>
          <a:xfrm rot="10800000">
            <a:off x="0" y="459664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9" name="Google Shape;739;p83"/>
          <p:cNvSpPr/>
          <p:nvPr/>
        </p:nvSpPr>
        <p:spPr>
          <a:xfrm rot="10800000">
            <a:off x="0" y="472281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0" name="Google Shape;740;p83"/>
          <p:cNvSpPr/>
          <p:nvPr/>
        </p:nvSpPr>
        <p:spPr>
          <a:xfrm rot="10800000">
            <a:off x="0" y="484897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1" name="Google Shape;741;p83"/>
          <p:cNvSpPr/>
          <p:nvPr/>
        </p:nvSpPr>
        <p:spPr>
          <a:xfrm rot="10800000">
            <a:off x="0" y="497747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2" name="Google Shape;742;p83"/>
          <p:cNvSpPr/>
          <p:nvPr/>
        </p:nvSpPr>
        <p:spPr>
          <a:xfrm rot="10800000">
            <a:off x="0" y="510714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3" name="Google Shape;743;p83"/>
          <p:cNvSpPr/>
          <p:nvPr/>
        </p:nvSpPr>
        <p:spPr>
          <a:xfrm rot="-8100000">
            <a:off x="334006" y="1732887"/>
            <a:ext cx="3590223" cy="35902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
        <p:nvSpPr>
          <p:cNvPr id="744" name="Google Shape;744;p83"/>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4FCE9"/>
              </a:buClr>
              <a:buSzPts val="3200"/>
              <a:buFont typeface="DM Sans Medium"/>
              <a:buNone/>
            </a:pPr>
            <a:r>
              <a:rPr lang="en-US" sz="3200" b="1" i="0" u="none" strike="noStrike" cap="none">
                <a:solidFill>
                  <a:srgbClr val="D4FCE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Section Title Arrow 6">
  <p:cSld name="3_Section Title Arrow 6">
    <p:bg>
      <p:bgPr>
        <a:solidFill>
          <a:schemeClr val="accent2"/>
        </a:solidFill>
        <a:effectLst/>
      </p:bgPr>
    </p:bg>
    <p:spTree>
      <p:nvGrpSpPr>
        <p:cNvPr id="1" name="Shape 745"/>
        <p:cNvGrpSpPr/>
        <p:nvPr/>
      </p:nvGrpSpPr>
      <p:grpSpPr>
        <a:xfrm>
          <a:off x="0" y="0"/>
          <a:ext cx="0" cy="0"/>
          <a:chOff x="0" y="0"/>
          <a:chExt cx="0" cy="0"/>
        </a:xfrm>
      </p:grpSpPr>
      <p:sp>
        <p:nvSpPr>
          <p:cNvPr id="746" name="Google Shape;746;p84"/>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7" name="Google Shape;747;p84"/>
          <p:cNvSpPr txBox="1">
            <a:spLocks noGrp="1"/>
          </p:cNvSpPr>
          <p:nvPr>
            <p:ph type="title"/>
          </p:nvPr>
        </p:nvSpPr>
        <p:spPr>
          <a:xfrm>
            <a:off x="5019675" y="445091"/>
            <a:ext cx="5782460" cy="717759"/>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FEE7A9"/>
              </a:buClr>
              <a:buSzPts val="3200"/>
              <a:buFont typeface="DM Sans Medium"/>
              <a:buNone/>
              <a:defRPr sz="3200" b="1" i="0">
                <a:solidFill>
                  <a:srgbClr val="FEE7A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48" name="Google Shape;748;p84"/>
          <p:cNvGrpSpPr/>
          <p:nvPr/>
        </p:nvGrpSpPr>
        <p:grpSpPr>
          <a:xfrm>
            <a:off x="0" y="4477926"/>
            <a:ext cx="12192000" cy="2367623"/>
            <a:chOff x="228600" y="396"/>
            <a:chExt cx="14173200" cy="5028804"/>
          </a:xfrm>
        </p:grpSpPr>
        <p:sp>
          <p:nvSpPr>
            <p:cNvPr id="749" name="Google Shape;749;p84"/>
            <p:cNvSpPr/>
            <p:nvPr/>
          </p:nvSpPr>
          <p:spPr>
            <a:xfrm>
              <a:off x="228600" y="4880187"/>
              <a:ext cx="14173200" cy="149013"/>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0" name="Google Shape;750;p84"/>
            <p:cNvSpPr/>
            <p:nvPr/>
          </p:nvSpPr>
          <p:spPr>
            <a:xfrm>
              <a:off x="228600" y="4689651"/>
              <a:ext cx="14173200" cy="12899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1" name="Google Shape;751;p84"/>
            <p:cNvSpPr/>
            <p:nvPr/>
          </p:nvSpPr>
          <p:spPr>
            <a:xfrm>
              <a:off x="228600" y="4495624"/>
              <a:ext cx="14173200" cy="113467"/>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2" name="Google Shape;752;p84"/>
            <p:cNvSpPr/>
            <p:nvPr/>
          </p:nvSpPr>
          <p:spPr>
            <a:xfrm>
              <a:off x="228600" y="4305476"/>
              <a:ext cx="14173200" cy="94065"/>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3" name="Google Shape;753;p84"/>
            <p:cNvSpPr/>
            <p:nvPr/>
          </p:nvSpPr>
          <p:spPr>
            <a:xfrm>
              <a:off x="228600" y="4111449"/>
              <a:ext cx="14173200" cy="74662"/>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4" name="Google Shape;754;p84"/>
            <p:cNvSpPr/>
            <p:nvPr/>
          </p:nvSpPr>
          <p:spPr>
            <a:xfrm>
              <a:off x="228600" y="3913540"/>
              <a:ext cx="14173200" cy="57199"/>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5" name="Google Shape;755;p84"/>
            <p:cNvSpPr/>
            <p:nvPr/>
          </p:nvSpPr>
          <p:spPr>
            <a:xfrm>
              <a:off x="228600" y="3713692"/>
              <a:ext cx="14173200" cy="39736"/>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6" name="Google Shape;756;p84"/>
            <p:cNvSpPr/>
            <p:nvPr/>
          </p:nvSpPr>
          <p:spPr>
            <a:xfrm rot="10800000">
              <a:off x="228600" y="2437920"/>
              <a:ext cx="14173200" cy="149013"/>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7" name="Google Shape;757;p84"/>
            <p:cNvSpPr/>
            <p:nvPr/>
          </p:nvSpPr>
          <p:spPr>
            <a:xfrm rot="10800000">
              <a:off x="228600" y="2648479"/>
              <a:ext cx="14173200" cy="12899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8" name="Google Shape;758;p84"/>
            <p:cNvSpPr/>
            <p:nvPr/>
          </p:nvSpPr>
          <p:spPr>
            <a:xfrm rot="10800000">
              <a:off x="228600" y="2858029"/>
              <a:ext cx="14173200" cy="113467"/>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9" name="Google Shape;759;p84"/>
            <p:cNvSpPr/>
            <p:nvPr/>
          </p:nvSpPr>
          <p:spPr>
            <a:xfrm rot="10800000">
              <a:off x="228600" y="3067579"/>
              <a:ext cx="14173200" cy="94065"/>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0" name="Google Shape;760;p84"/>
            <p:cNvSpPr/>
            <p:nvPr/>
          </p:nvSpPr>
          <p:spPr>
            <a:xfrm rot="10800000">
              <a:off x="228600" y="3281009"/>
              <a:ext cx="14173200" cy="74662"/>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1" name="Google Shape;761;p84"/>
            <p:cNvSpPr/>
            <p:nvPr/>
          </p:nvSpPr>
          <p:spPr>
            <a:xfrm rot="10800000">
              <a:off x="228600" y="3496381"/>
              <a:ext cx="14173200" cy="57199"/>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2" name="Google Shape;762;p84"/>
            <p:cNvSpPr/>
            <p:nvPr/>
          </p:nvSpPr>
          <p:spPr>
            <a:xfrm>
              <a:off x="228600" y="2249247"/>
              <a:ext cx="14173200" cy="12899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3" name="Google Shape;763;p84"/>
            <p:cNvSpPr/>
            <p:nvPr/>
          </p:nvSpPr>
          <p:spPr>
            <a:xfrm>
              <a:off x="228600" y="2055219"/>
              <a:ext cx="14173200" cy="113467"/>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4" name="Google Shape;764;p84"/>
            <p:cNvSpPr/>
            <p:nvPr/>
          </p:nvSpPr>
          <p:spPr>
            <a:xfrm>
              <a:off x="228600" y="1865072"/>
              <a:ext cx="14173200" cy="94065"/>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5" name="Google Shape;765;p84"/>
            <p:cNvSpPr/>
            <p:nvPr/>
          </p:nvSpPr>
          <p:spPr>
            <a:xfrm>
              <a:off x="228600" y="1671044"/>
              <a:ext cx="14173200" cy="74662"/>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6" name="Google Shape;766;p84"/>
            <p:cNvSpPr/>
            <p:nvPr/>
          </p:nvSpPr>
          <p:spPr>
            <a:xfrm>
              <a:off x="228600" y="1473135"/>
              <a:ext cx="14173200" cy="57199"/>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7" name="Google Shape;767;p84"/>
            <p:cNvSpPr/>
            <p:nvPr/>
          </p:nvSpPr>
          <p:spPr>
            <a:xfrm>
              <a:off x="228600" y="1273287"/>
              <a:ext cx="14173200" cy="39736"/>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8" name="Google Shape;768;p84"/>
            <p:cNvSpPr/>
            <p:nvPr/>
          </p:nvSpPr>
          <p:spPr>
            <a:xfrm rot="10800000">
              <a:off x="228600" y="396"/>
              <a:ext cx="14173200" cy="149013"/>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9" name="Google Shape;769;p84"/>
            <p:cNvSpPr/>
            <p:nvPr/>
          </p:nvSpPr>
          <p:spPr>
            <a:xfrm rot="10800000">
              <a:off x="228600" y="210955"/>
              <a:ext cx="14173200" cy="12899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0" name="Google Shape;770;p84"/>
            <p:cNvSpPr/>
            <p:nvPr/>
          </p:nvSpPr>
          <p:spPr>
            <a:xfrm rot="10800000">
              <a:off x="228600" y="420505"/>
              <a:ext cx="14173200" cy="113467"/>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1" name="Google Shape;771;p84"/>
            <p:cNvSpPr/>
            <p:nvPr/>
          </p:nvSpPr>
          <p:spPr>
            <a:xfrm rot="10800000">
              <a:off x="228600" y="630055"/>
              <a:ext cx="14173200" cy="94065"/>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2" name="Google Shape;772;p84"/>
            <p:cNvSpPr/>
            <p:nvPr/>
          </p:nvSpPr>
          <p:spPr>
            <a:xfrm rot="10800000">
              <a:off x="228600" y="843486"/>
              <a:ext cx="14173200" cy="74662"/>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3" name="Google Shape;773;p84"/>
            <p:cNvSpPr/>
            <p:nvPr/>
          </p:nvSpPr>
          <p:spPr>
            <a:xfrm rot="10800000">
              <a:off x="228600" y="1058857"/>
              <a:ext cx="14173200" cy="57199"/>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74" name="Google Shape;774;p84"/>
          <p:cNvSpPr/>
          <p:nvPr/>
        </p:nvSpPr>
        <p:spPr>
          <a:xfrm rot="-8100000">
            <a:off x="334006" y="1732887"/>
            <a:ext cx="3590223" cy="35902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75" name="Google Shape;775;p84"/>
          <p:cNvSpPr txBox="1"/>
          <p:nvPr/>
        </p:nvSpPr>
        <p:spPr>
          <a:xfrm>
            <a:off x="5019675" y="1162850"/>
            <a:ext cx="6213933" cy="3269974"/>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303030"/>
              </a:buClr>
              <a:buSzPts val="2800"/>
              <a:buFont typeface="DM Sans Medium"/>
              <a:buNone/>
            </a:pPr>
            <a:r>
              <a:rPr lang="en-US" sz="2800" b="0" i="0" u="none" strike="noStrike" cap="none">
                <a:solidFill>
                  <a:srgbClr val="303030"/>
                </a:solidFill>
                <a:latin typeface="DM Sans Medium"/>
                <a:ea typeface="DM Sans Medium"/>
                <a:cs typeface="DM Sans Medium"/>
                <a:sym typeface="DM Sans Medium"/>
              </a:rPr>
              <a:t>Click to edit section title </a:t>
            </a:r>
            <a:br>
              <a:rPr lang="en-US" sz="2800" b="0" i="0" u="none" strike="noStrike" cap="none">
                <a:solidFill>
                  <a:srgbClr val="303030"/>
                </a:solidFill>
                <a:latin typeface="DM Sans Medium"/>
                <a:ea typeface="DM Sans Medium"/>
                <a:cs typeface="DM Sans Medium"/>
                <a:sym typeface="DM Sans Medium"/>
              </a:rPr>
            </a:br>
            <a:r>
              <a:rPr lang="en-US" sz="2800" b="0" i="0" u="none" strike="noStrike" cap="none">
                <a:solidFill>
                  <a:srgbClr val="303030"/>
                </a:solidFill>
                <a:latin typeface="DM Sans Medium"/>
                <a:ea typeface="DM Sans Medium"/>
                <a:cs typeface="DM Sans Medium"/>
                <a:sym typeface="DM Sans Medium"/>
              </a:rPr>
              <a:t>(Option A)</a:t>
            </a:r>
            <a:endParaRPr sz="2800" b="0" i="0" u="none" strike="noStrike" cap="none">
              <a:solidFill>
                <a:srgbClr val="303030"/>
              </a:solidFill>
              <a:latin typeface="DM Sans Medium"/>
              <a:ea typeface="DM Sans Medium"/>
              <a:cs typeface="DM Sans Medium"/>
              <a:sym typeface="DM Sans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rrow 2">
  <p:cSld name="Section Title Arrow 2">
    <p:spTree>
      <p:nvGrpSpPr>
        <p:cNvPr id="1" name="Shape 94"/>
        <p:cNvGrpSpPr/>
        <p:nvPr/>
      </p:nvGrpSpPr>
      <p:grpSpPr>
        <a:xfrm>
          <a:off x="0" y="0"/>
          <a:ext cx="0" cy="0"/>
          <a:chOff x="0" y="0"/>
          <a:chExt cx="0" cy="0"/>
        </a:xfrm>
      </p:grpSpPr>
      <p:sp>
        <p:nvSpPr>
          <p:cNvPr id="95" name="Google Shape;95;p34"/>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6" name="Google Shape;96;p34"/>
          <p:cNvSpPr txBox="1">
            <a:spLocks noGrp="1"/>
          </p:cNvSpPr>
          <p:nvPr>
            <p:ph type="title"/>
          </p:nvPr>
        </p:nvSpPr>
        <p:spPr>
          <a:xfrm>
            <a:off x="5019675" y="3429000"/>
            <a:ext cx="6213933" cy="94447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7" name="Google Shape;97;p34"/>
          <p:cNvGrpSpPr/>
          <p:nvPr/>
        </p:nvGrpSpPr>
        <p:grpSpPr>
          <a:xfrm>
            <a:off x="0" y="4469877"/>
            <a:ext cx="12192000" cy="2390424"/>
            <a:chOff x="-1" y="5363852"/>
            <a:chExt cx="14630400" cy="2868509"/>
          </a:xfrm>
        </p:grpSpPr>
        <p:sp>
          <p:nvSpPr>
            <p:cNvPr id="98" name="Google Shape;98;p34"/>
            <p:cNvSpPr/>
            <p:nvPr/>
          </p:nvSpPr>
          <p:spPr>
            <a:xfrm>
              <a:off x="-1" y="8191036"/>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 name="Google Shape;99;p34"/>
            <p:cNvSpPr/>
            <p:nvPr/>
          </p:nvSpPr>
          <p:spPr>
            <a:xfrm>
              <a:off x="-1" y="8046649"/>
              <a:ext cx="14630399" cy="28709"/>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 name="Google Shape;100;p34"/>
            <p:cNvSpPr/>
            <p:nvPr/>
          </p:nvSpPr>
          <p:spPr>
            <a:xfrm rot="10800000">
              <a:off x="0" y="7124924"/>
              <a:ext cx="14630399" cy="1076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 name="Google Shape;101;p34"/>
            <p:cNvSpPr/>
            <p:nvPr/>
          </p:nvSpPr>
          <p:spPr>
            <a:xfrm rot="10800000">
              <a:off x="0" y="7277050"/>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 name="Google Shape;102;p34"/>
            <p:cNvSpPr/>
            <p:nvPr/>
          </p:nvSpPr>
          <p:spPr>
            <a:xfrm rot="10800000">
              <a:off x="0" y="7428446"/>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 name="Google Shape;103;p34"/>
            <p:cNvSpPr/>
            <p:nvPr/>
          </p:nvSpPr>
          <p:spPr>
            <a:xfrm rot="10800000">
              <a:off x="0" y="7579843"/>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 name="Google Shape;104;p34"/>
            <p:cNvSpPr/>
            <p:nvPr/>
          </p:nvSpPr>
          <p:spPr>
            <a:xfrm rot="10800000">
              <a:off x="0" y="7734043"/>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 name="Google Shape;105;p34"/>
            <p:cNvSpPr/>
            <p:nvPr/>
          </p:nvSpPr>
          <p:spPr>
            <a:xfrm rot="10800000">
              <a:off x="0" y="7889646"/>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 name="Google Shape;106;p34"/>
            <p:cNvSpPr/>
            <p:nvPr/>
          </p:nvSpPr>
          <p:spPr>
            <a:xfrm>
              <a:off x="-1" y="6988611"/>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 name="Google Shape;107;p34"/>
            <p:cNvSpPr/>
            <p:nvPr/>
          </p:nvSpPr>
          <p:spPr>
            <a:xfrm>
              <a:off x="-1" y="6848429"/>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 name="Google Shape;108;p34"/>
            <p:cNvSpPr/>
            <p:nvPr/>
          </p:nvSpPr>
          <p:spPr>
            <a:xfrm>
              <a:off x="-1" y="6711051"/>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 name="Google Shape;109;p34"/>
            <p:cNvSpPr/>
            <p:nvPr/>
          </p:nvSpPr>
          <p:spPr>
            <a:xfrm>
              <a:off x="-1" y="6570869"/>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 name="Google Shape;110;p34"/>
            <p:cNvSpPr/>
            <p:nvPr/>
          </p:nvSpPr>
          <p:spPr>
            <a:xfrm>
              <a:off x="-1" y="6427883"/>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 name="Google Shape;111;p34"/>
            <p:cNvSpPr/>
            <p:nvPr/>
          </p:nvSpPr>
          <p:spPr>
            <a:xfrm>
              <a:off x="-1" y="6283496"/>
              <a:ext cx="14630399" cy="28709"/>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 name="Google Shape;112;p34"/>
            <p:cNvSpPr/>
            <p:nvPr/>
          </p:nvSpPr>
          <p:spPr>
            <a:xfrm rot="10800000">
              <a:off x="0" y="5363852"/>
              <a:ext cx="14630399" cy="1076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3" name="Google Shape;113;p34"/>
            <p:cNvSpPr/>
            <p:nvPr/>
          </p:nvSpPr>
          <p:spPr>
            <a:xfrm rot="10800000">
              <a:off x="0" y="5515978"/>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4" name="Google Shape;114;p34"/>
            <p:cNvSpPr/>
            <p:nvPr/>
          </p:nvSpPr>
          <p:spPr>
            <a:xfrm rot="10800000">
              <a:off x="0" y="5667374"/>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5" name="Google Shape;115;p34"/>
            <p:cNvSpPr/>
            <p:nvPr/>
          </p:nvSpPr>
          <p:spPr>
            <a:xfrm rot="10800000">
              <a:off x="0" y="5818771"/>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 name="Google Shape;116;p34"/>
            <p:cNvSpPr/>
            <p:nvPr/>
          </p:nvSpPr>
          <p:spPr>
            <a:xfrm rot="10800000">
              <a:off x="0" y="5972971"/>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7" name="Google Shape;117;p34"/>
            <p:cNvSpPr/>
            <p:nvPr/>
          </p:nvSpPr>
          <p:spPr>
            <a:xfrm rot="10800000">
              <a:off x="0" y="6128573"/>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18" name="Google Shape;118;p34"/>
          <p:cNvSpPr/>
          <p:nvPr/>
        </p:nvSpPr>
        <p:spPr>
          <a:xfrm rot="-8100000">
            <a:off x="334006" y="1732887"/>
            <a:ext cx="3590223" cy="35902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Title Arrow 3">
  <p:cSld name="Section Title Arrow 3">
    <p:spTree>
      <p:nvGrpSpPr>
        <p:cNvPr id="1" name="Shape 776"/>
        <p:cNvGrpSpPr/>
        <p:nvPr/>
      </p:nvGrpSpPr>
      <p:grpSpPr>
        <a:xfrm>
          <a:off x="0" y="0"/>
          <a:ext cx="0" cy="0"/>
          <a:chOff x="0" y="0"/>
          <a:chExt cx="0" cy="0"/>
        </a:xfrm>
      </p:grpSpPr>
      <p:sp>
        <p:nvSpPr>
          <p:cNvPr id="777" name="Google Shape;777;p85"/>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8" name="Google Shape;778;p85"/>
          <p:cNvSpPr txBox="1">
            <a:spLocks noGrp="1"/>
          </p:cNvSpPr>
          <p:nvPr>
            <p:ph type="title"/>
          </p:nvPr>
        </p:nvSpPr>
        <p:spPr>
          <a:xfrm>
            <a:off x="5019675" y="1072592"/>
            <a:ext cx="6200775" cy="332995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3000"/>
              <a:buFont typeface="DM Sans Medium"/>
              <a:buNone/>
              <a:defRPr sz="3000" b="0" i="0">
                <a:solidFill>
                  <a:schemeClr val="dk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79" name="Google Shape;779;p85"/>
          <p:cNvGrpSpPr/>
          <p:nvPr/>
        </p:nvGrpSpPr>
        <p:grpSpPr>
          <a:xfrm>
            <a:off x="0" y="4477926"/>
            <a:ext cx="12192000" cy="2367623"/>
            <a:chOff x="228600" y="396"/>
            <a:chExt cx="14173200" cy="5028804"/>
          </a:xfrm>
        </p:grpSpPr>
        <p:sp>
          <p:nvSpPr>
            <p:cNvPr id="780" name="Google Shape;780;p85"/>
            <p:cNvSpPr/>
            <p:nvPr/>
          </p:nvSpPr>
          <p:spPr>
            <a:xfrm>
              <a:off x="228600" y="4880187"/>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1" name="Google Shape;781;p85"/>
            <p:cNvSpPr/>
            <p:nvPr/>
          </p:nvSpPr>
          <p:spPr>
            <a:xfrm>
              <a:off x="228600" y="4689651"/>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2" name="Google Shape;782;p85"/>
            <p:cNvSpPr/>
            <p:nvPr/>
          </p:nvSpPr>
          <p:spPr>
            <a:xfrm>
              <a:off x="228600" y="4495624"/>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3" name="Google Shape;783;p85"/>
            <p:cNvSpPr/>
            <p:nvPr/>
          </p:nvSpPr>
          <p:spPr>
            <a:xfrm>
              <a:off x="228600" y="4305476"/>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4" name="Google Shape;784;p85"/>
            <p:cNvSpPr/>
            <p:nvPr/>
          </p:nvSpPr>
          <p:spPr>
            <a:xfrm>
              <a:off x="228600" y="411144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5" name="Google Shape;785;p85"/>
            <p:cNvSpPr/>
            <p:nvPr/>
          </p:nvSpPr>
          <p:spPr>
            <a:xfrm>
              <a:off x="228600" y="3913540"/>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6" name="Google Shape;786;p85"/>
            <p:cNvSpPr/>
            <p:nvPr/>
          </p:nvSpPr>
          <p:spPr>
            <a:xfrm>
              <a:off x="228600" y="3713692"/>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7" name="Google Shape;787;p85"/>
            <p:cNvSpPr/>
            <p:nvPr/>
          </p:nvSpPr>
          <p:spPr>
            <a:xfrm rot="10800000">
              <a:off x="228600" y="2437920"/>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8" name="Google Shape;788;p85"/>
            <p:cNvSpPr/>
            <p:nvPr/>
          </p:nvSpPr>
          <p:spPr>
            <a:xfrm rot="10800000">
              <a:off x="228600" y="2648479"/>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9" name="Google Shape;789;p85"/>
            <p:cNvSpPr/>
            <p:nvPr/>
          </p:nvSpPr>
          <p:spPr>
            <a:xfrm rot="10800000">
              <a:off x="228600" y="285802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0" name="Google Shape;790;p85"/>
            <p:cNvSpPr/>
            <p:nvPr/>
          </p:nvSpPr>
          <p:spPr>
            <a:xfrm rot="10800000">
              <a:off x="228600" y="3067579"/>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1" name="Google Shape;791;p85"/>
            <p:cNvSpPr/>
            <p:nvPr/>
          </p:nvSpPr>
          <p:spPr>
            <a:xfrm rot="10800000">
              <a:off x="228600" y="328100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2" name="Google Shape;792;p85"/>
            <p:cNvSpPr/>
            <p:nvPr/>
          </p:nvSpPr>
          <p:spPr>
            <a:xfrm rot="10800000">
              <a:off x="228600" y="3496381"/>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3" name="Google Shape;793;p85"/>
            <p:cNvSpPr/>
            <p:nvPr/>
          </p:nvSpPr>
          <p:spPr>
            <a:xfrm>
              <a:off x="228600" y="2249247"/>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4" name="Google Shape;794;p85"/>
            <p:cNvSpPr/>
            <p:nvPr/>
          </p:nvSpPr>
          <p:spPr>
            <a:xfrm>
              <a:off x="228600" y="205521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5" name="Google Shape;795;p85"/>
            <p:cNvSpPr/>
            <p:nvPr/>
          </p:nvSpPr>
          <p:spPr>
            <a:xfrm>
              <a:off x="228600" y="1865072"/>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6" name="Google Shape;796;p85"/>
            <p:cNvSpPr/>
            <p:nvPr/>
          </p:nvSpPr>
          <p:spPr>
            <a:xfrm>
              <a:off x="228600" y="1671044"/>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7" name="Google Shape;797;p85"/>
            <p:cNvSpPr/>
            <p:nvPr/>
          </p:nvSpPr>
          <p:spPr>
            <a:xfrm>
              <a:off x="228600" y="1473135"/>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8" name="Google Shape;798;p85"/>
            <p:cNvSpPr/>
            <p:nvPr/>
          </p:nvSpPr>
          <p:spPr>
            <a:xfrm>
              <a:off x="228600" y="1273287"/>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9" name="Google Shape;799;p85"/>
            <p:cNvSpPr/>
            <p:nvPr/>
          </p:nvSpPr>
          <p:spPr>
            <a:xfrm rot="10800000">
              <a:off x="228600" y="396"/>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0" name="Google Shape;800;p85"/>
            <p:cNvSpPr/>
            <p:nvPr/>
          </p:nvSpPr>
          <p:spPr>
            <a:xfrm rot="10800000">
              <a:off x="228600" y="210955"/>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1" name="Google Shape;801;p85"/>
            <p:cNvSpPr/>
            <p:nvPr/>
          </p:nvSpPr>
          <p:spPr>
            <a:xfrm rot="10800000">
              <a:off x="228600" y="420505"/>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2" name="Google Shape;802;p85"/>
            <p:cNvSpPr/>
            <p:nvPr/>
          </p:nvSpPr>
          <p:spPr>
            <a:xfrm rot="10800000">
              <a:off x="228600" y="630055"/>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3" name="Google Shape;803;p85"/>
            <p:cNvSpPr/>
            <p:nvPr/>
          </p:nvSpPr>
          <p:spPr>
            <a:xfrm rot="10800000">
              <a:off x="228600" y="843486"/>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4" name="Google Shape;804;p85"/>
            <p:cNvSpPr/>
            <p:nvPr/>
          </p:nvSpPr>
          <p:spPr>
            <a:xfrm rot="10800000">
              <a:off x="228600" y="1058857"/>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05" name="Google Shape;805;p85"/>
          <p:cNvSpPr/>
          <p:nvPr/>
        </p:nvSpPr>
        <p:spPr>
          <a:xfrm rot="-8100000">
            <a:off x="334006" y="1732887"/>
            <a:ext cx="3590223" cy="35902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806" name="Google Shape;806;p85"/>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3200"/>
              <a:buFont typeface="DM Sans Medium"/>
              <a:buNone/>
            </a:pPr>
            <a:r>
              <a:rPr lang="en-US" sz="3200" b="1" i="0" u="none" strike="noStrike" cap="none">
                <a:solidFill>
                  <a:schemeClr val="dk1"/>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Title Arrow 7">
  <p:cSld name="Section Title Arrow 7">
    <p:bg>
      <p:bgPr>
        <a:solidFill>
          <a:srgbClr val="BFBFBF"/>
        </a:solidFill>
        <a:effectLst/>
      </p:bgPr>
    </p:bg>
    <p:spTree>
      <p:nvGrpSpPr>
        <p:cNvPr id="1" name="Shape 807"/>
        <p:cNvGrpSpPr/>
        <p:nvPr/>
      </p:nvGrpSpPr>
      <p:grpSpPr>
        <a:xfrm>
          <a:off x="0" y="0"/>
          <a:ext cx="0" cy="0"/>
          <a:chOff x="0" y="0"/>
          <a:chExt cx="0" cy="0"/>
        </a:xfrm>
      </p:grpSpPr>
      <p:sp>
        <p:nvSpPr>
          <p:cNvPr id="808" name="Google Shape;808;p86"/>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9" name="Google Shape;809;p86"/>
          <p:cNvSpPr txBox="1">
            <a:spLocks noGrp="1"/>
          </p:cNvSpPr>
          <p:nvPr>
            <p:ph type="title"/>
          </p:nvPr>
        </p:nvSpPr>
        <p:spPr>
          <a:xfrm>
            <a:off x="5019673" y="990600"/>
            <a:ext cx="6877051" cy="341716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10" name="Google Shape;810;p86"/>
          <p:cNvGrpSpPr/>
          <p:nvPr/>
        </p:nvGrpSpPr>
        <p:grpSpPr>
          <a:xfrm>
            <a:off x="0" y="4477926"/>
            <a:ext cx="12192000" cy="2367623"/>
            <a:chOff x="228600" y="396"/>
            <a:chExt cx="14173200" cy="5028804"/>
          </a:xfrm>
        </p:grpSpPr>
        <p:sp>
          <p:nvSpPr>
            <p:cNvPr id="811" name="Google Shape;811;p86"/>
            <p:cNvSpPr/>
            <p:nvPr/>
          </p:nvSpPr>
          <p:spPr>
            <a:xfrm>
              <a:off x="228600" y="4880187"/>
              <a:ext cx="14173200" cy="149013"/>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2" name="Google Shape;812;p86"/>
            <p:cNvSpPr/>
            <p:nvPr/>
          </p:nvSpPr>
          <p:spPr>
            <a:xfrm>
              <a:off x="228600" y="4689651"/>
              <a:ext cx="14173200" cy="12899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3" name="Google Shape;813;p86"/>
            <p:cNvSpPr/>
            <p:nvPr/>
          </p:nvSpPr>
          <p:spPr>
            <a:xfrm>
              <a:off x="228600" y="4495624"/>
              <a:ext cx="14173200" cy="113467"/>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4" name="Google Shape;814;p86"/>
            <p:cNvSpPr/>
            <p:nvPr/>
          </p:nvSpPr>
          <p:spPr>
            <a:xfrm>
              <a:off x="228600" y="4305476"/>
              <a:ext cx="14173200" cy="94065"/>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5" name="Google Shape;815;p86"/>
            <p:cNvSpPr/>
            <p:nvPr/>
          </p:nvSpPr>
          <p:spPr>
            <a:xfrm>
              <a:off x="228600" y="4111449"/>
              <a:ext cx="14173200" cy="74662"/>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6" name="Google Shape;816;p86"/>
            <p:cNvSpPr/>
            <p:nvPr/>
          </p:nvSpPr>
          <p:spPr>
            <a:xfrm>
              <a:off x="228600" y="3913540"/>
              <a:ext cx="14173200" cy="57199"/>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7" name="Google Shape;817;p86"/>
            <p:cNvSpPr/>
            <p:nvPr/>
          </p:nvSpPr>
          <p:spPr>
            <a:xfrm>
              <a:off x="228600" y="3713692"/>
              <a:ext cx="14173200" cy="39736"/>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8" name="Google Shape;818;p86"/>
            <p:cNvSpPr/>
            <p:nvPr/>
          </p:nvSpPr>
          <p:spPr>
            <a:xfrm rot="10800000">
              <a:off x="228600" y="2437920"/>
              <a:ext cx="14173200" cy="149013"/>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9" name="Google Shape;819;p86"/>
            <p:cNvSpPr/>
            <p:nvPr/>
          </p:nvSpPr>
          <p:spPr>
            <a:xfrm rot="10800000">
              <a:off x="228600" y="2648479"/>
              <a:ext cx="14173200" cy="12899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0" name="Google Shape;820;p86"/>
            <p:cNvSpPr/>
            <p:nvPr/>
          </p:nvSpPr>
          <p:spPr>
            <a:xfrm rot="10800000">
              <a:off x="228600" y="2858029"/>
              <a:ext cx="14173200" cy="113467"/>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1" name="Google Shape;821;p86"/>
            <p:cNvSpPr/>
            <p:nvPr/>
          </p:nvSpPr>
          <p:spPr>
            <a:xfrm rot="10800000">
              <a:off x="228600" y="3067579"/>
              <a:ext cx="14173200" cy="94065"/>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2" name="Google Shape;822;p86"/>
            <p:cNvSpPr/>
            <p:nvPr/>
          </p:nvSpPr>
          <p:spPr>
            <a:xfrm rot="10800000">
              <a:off x="228600" y="3281009"/>
              <a:ext cx="14173200" cy="74662"/>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3" name="Google Shape;823;p86"/>
            <p:cNvSpPr/>
            <p:nvPr/>
          </p:nvSpPr>
          <p:spPr>
            <a:xfrm rot="10800000">
              <a:off x="228600" y="3496381"/>
              <a:ext cx="14173200" cy="57199"/>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4" name="Google Shape;824;p86"/>
            <p:cNvSpPr/>
            <p:nvPr/>
          </p:nvSpPr>
          <p:spPr>
            <a:xfrm>
              <a:off x="228600" y="2249247"/>
              <a:ext cx="14173200" cy="12899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5" name="Google Shape;825;p86"/>
            <p:cNvSpPr/>
            <p:nvPr/>
          </p:nvSpPr>
          <p:spPr>
            <a:xfrm>
              <a:off x="228600" y="2055219"/>
              <a:ext cx="14173200" cy="113467"/>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6" name="Google Shape;826;p86"/>
            <p:cNvSpPr/>
            <p:nvPr/>
          </p:nvSpPr>
          <p:spPr>
            <a:xfrm>
              <a:off x="228600" y="1865072"/>
              <a:ext cx="14173200" cy="94065"/>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7" name="Google Shape;827;p86"/>
            <p:cNvSpPr/>
            <p:nvPr/>
          </p:nvSpPr>
          <p:spPr>
            <a:xfrm>
              <a:off x="228600" y="1671044"/>
              <a:ext cx="14173200" cy="74662"/>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8" name="Google Shape;828;p86"/>
            <p:cNvSpPr/>
            <p:nvPr/>
          </p:nvSpPr>
          <p:spPr>
            <a:xfrm>
              <a:off x="228600" y="1473135"/>
              <a:ext cx="14173200" cy="57199"/>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9" name="Google Shape;829;p86"/>
            <p:cNvSpPr/>
            <p:nvPr/>
          </p:nvSpPr>
          <p:spPr>
            <a:xfrm>
              <a:off x="228600" y="1273287"/>
              <a:ext cx="14173200" cy="39736"/>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0" name="Google Shape;830;p86"/>
            <p:cNvSpPr/>
            <p:nvPr/>
          </p:nvSpPr>
          <p:spPr>
            <a:xfrm rot="10800000">
              <a:off x="228600" y="396"/>
              <a:ext cx="14173200" cy="149013"/>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1" name="Google Shape;831;p86"/>
            <p:cNvSpPr/>
            <p:nvPr/>
          </p:nvSpPr>
          <p:spPr>
            <a:xfrm rot="10800000">
              <a:off x="228600" y="210955"/>
              <a:ext cx="14173200" cy="12899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2" name="Google Shape;832;p86"/>
            <p:cNvSpPr/>
            <p:nvPr/>
          </p:nvSpPr>
          <p:spPr>
            <a:xfrm rot="10800000">
              <a:off x="228600" y="420505"/>
              <a:ext cx="14173200" cy="113467"/>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3" name="Google Shape;833;p86"/>
            <p:cNvSpPr/>
            <p:nvPr/>
          </p:nvSpPr>
          <p:spPr>
            <a:xfrm rot="10800000">
              <a:off x="228600" y="630055"/>
              <a:ext cx="14173200" cy="94065"/>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4" name="Google Shape;834;p86"/>
            <p:cNvSpPr/>
            <p:nvPr/>
          </p:nvSpPr>
          <p:spPr>
            <a:xfrm rot="10800000">
              <a:off x="228600" y="843486"/>
              <a:ext cx="14173200" cy="74662"/>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5" name="Google Shape;835;p86"/>
            <p:cNvSpPr/>
            <p:nvPr/>
          </p:nvSpPr>
          <p:spPr>
            <a:xfrm rot="10800000">
              <a:off x="228600" y="1058857"/>
              <a:ext cx="14173200" cy="57199"/>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36" name="Google Shape;836;p86"/>
          <p:cNvSpPr/>
          <p:nvPr/>
        </p:nvSpPr>
        <p:spPr>
          <a:xfrm rot="-8100000">
            <a:off x="334006" y="1732887"/>
            <a:ext cx="3590223" cy="35902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837" name="Google Shape;837;p86"/>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8D8D8"/>
              </a:buClr>
              <a:buSzPts val="3200"/>
              <a:buFont typeface="DM Sans Medium"/>
              <a:buNone/>
            </a:pPr>
            <a:r>
              <a:rPr lang="en-US" sz="3200" b="1" i="0" u="none" strike="noStrike" cap="none">
                <a:solidFill>
                  <a:srgbClr val="D8D8D8"/>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Section Title Arrow 3">
  <p:cSld name="1_Section Title Arrow 3">
    <p:spTree>
      <p:nvGrpSpPr>
        <p:cNvPr id="1" name="Shape 838"/>
        <p:cNvGrpSpPr/>
        <p:nvPr/>
      </p:nvGrpSpPr>
      <p:grpSpPr>
        <a:xfrm>
          <a:off x="0" y="0"/>
          <a:ext cx="0" cy="0"/>
          <a:chOff x="0" y="0"/>
          <a:chExt cx="0" cy="0"/>
        </a:xfrm>
      </p:grpSpPr>
      <p:sp>
        <p:nvSpPr>
          <p:cNvPr id="839" name="Google Shape;839;p87"/>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0" name="Google Shape;840;p87"/>
          <p:cNvSpPr txBox="1">
            <a:spLocks noGrp="1"/>
          </p:cNvSpPr>
          <p:nvPr>
            <p:ph type="title"/>
          </p:nvPr>
        </p:nvSpPr>
        <p:spPr>
          <a:xfrm>
            <a:off x="5019675" y="3429000"/>
            <a:ext cx="6743700" cy="97354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03030"/>
              </a:buClr>
              <a:buSzPts val="3000"/>
              <a:buFont typeface="DM Sans Medium"/>
              <a:buNone/>
              <a:defRPr sz="3000" b="0" i="0">
                <a:solidFill>
                  <a:srgbClr val="303030"/>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41" name="Google Shape;841;p87"/>
          <p:cNvGrpSpPr/>
          <p:nvPr/>
        </p:nvGrpSpPr>
        <p:grpSpPr>
          <a:xfrm>
            <a:off x="0" y="4477926"/>
            <a:ext cx="12192000" cy="2367623"/>
            <a:chOff x="228600" y="396"/>
            <a:chExt cx="14173200" cy="5028804"/>
          </a:xfrm>
        </p:grpSpPr>
        <p:sp>
          <p:nvSpPr>
            <p:cNvPr id="842" name="Google Shape;842;p87"/>
            <p:cNvSpPr/>
            <p:nvPr/>
          </p:nvSpPr>
          <p:spPr>
            <a:xfrm>
              <a:off x="228600" y="4880187"/>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3" name="Google Shape;843;p87"/>
            <p:cNvSpPr/>
            <p:nvPr/>
          </p:nvSpPr>
          <p:spPr>
            <a:xfrm>
              <a:off x="228600" y="4689651"/>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4" name="Google Shape;844;p87"/>
            <p:cNvSpPr/>
            <p:nvPr/>
          </p:nvSpPr>
          <p:spPr>
            <a:xfrm>
              <a:off x="228600" y="4495624"/>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5" name="Google Shape;845;p87"/>
            <p:cNvSpPr/>
            <p:nvPr/>
          </p:nvSpPr>
          <p:spPr>
            <a:xfrm>
              <a:off x="228600" y="4305476"/>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6" name="Google Shape;846;p87"/>
            <p:cNvSpPr/>
            <p:nvPr/>
          </p:nvSpPr>
          <p:spPr>
            <a:xfrm>
              <a:off x="228600" y="411144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7" name="Google Shape;847;p87"/>
            <p:cNvSpPr/>
            <p:nvPr/>
          </p:nvSpPr>
          <p:spPr>
            <a:xfrm>
              <a:off x="228600" y="3913540"/>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8" name="Google Shape;848;p87"/>
            <p:cNvSpPr/>
            <p:nvPr/>
          </p:nvSpPr>
          <p:spPr>
            <a:xfrm>
              <a:off x="228600" y="3713692"/>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9" name="Google Shape;849;p87"/>
            <p:cNvSpPr/>
            <p:nvPr/>
          </p:nvSpPr>
          <p:spPr>
            <a:xfrm rot="10800000">
              <a:off x="228600" y="2437920"/>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0" name="Google Shape;850;p87"/>
            <p:cNvSpPr/>
            <p:nvPr/>
          </p:nvSpPr>
          <p:spPr>
            <a:xfrm rot="10800000">
              <a:off x="228600" y="2648479"/>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1" name="Google Shape;851;p87"/>
            <p:cNvSpPr/>
            <p:nvPr/>
          </p:nvSpPr>
          <p:spPr>
            <a:xfrm rot="10800000">
              <a:off x="228600" y="285802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2" name="Google Shape;852;p87"/>
            <p:cNvSpPr/>
            <p:nvPr/>
          </p:nvSpPr>
          <p:spPr>
            <a:xfrm rot="10800000">
              <a:off x="228600" y="3067579"/>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3" name="Google Shape;853;p87"/>
            <p:cNvSpPr/>
            <p:nvPr/>
          </p:nvSpPr>
          <p:spPr>
            <a:xfrm rot="10800000">
              <a:off x="228600" y="328100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4" name="Google Shape;854;p87"/>
            <p:cNvSpPr/>
            <p:nvPr/>
          </p:nvSpPr>
          <p:spPr>
            <a:xfrm rot="10800000">
              <a:off x="228600" y="3496381"/>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5" name="Google Shape;855;p87"/>
            <p:cNvSpPr/>
            <p:nvPr/>
          </p:nvSpPr>
          <p:spPr>
            <a:xfrm>
              <a:off x="228600" y="2249247"/>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6" name="Google Shape;856;p87"/>
            <p:cNvSpPr/>
            <p:nvPr/>
          </p:nvSpPr>
          <p:spPr>
            <a:xfrm>
              <a:off x="228600" y="205521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7" name="Google Shape;857;p87"/>
            <p:cNvSpPr/>
            <p:nvPr/>
          </p:nvSpPr>
          <p:spPr>
            <a:xfrm>
              <a:off x="228600" y="1865072"/>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8" name="Google Shape;858;p87"/>
            <p:cNvSpPr/>
            <p:nvPr/>
          </p:nvSpPr>
          <p:spPr>
            <a:xfrm>
              <a:off x="228600" y="1671044"/>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9" name="Google Shape;859;p87"/>
            <p:cNvSpPr/>
            <p:nvPr/>
          </p:nvSpPr>
          <p:spPr>
            <a:xfrm>
              <a:off x="228600" y="1473135"/>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0" name="Google Shape;860;p87"/>
            <p:cNvSpPr/>
            <p:nvPr/>
          </p:nvSpPr>
          <p:spPr>
            <a:xfrm>
              <a:off x="228600" y="1273287"/>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1" name="Google Shape;861;p87"/>
            <p:cNvSpPr/>
            <p:nvPr/>
          </p:nvSpPr>
          <p:spPr>
            <a:xfrm rot="10800000">
              <a:off x="228600" y="396"/>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2" name="Google Shape;862;p87"/>
            <p:cNvSpPr/>
            <p:nvPr/>
          </p:nvSpPr>
          <p:spPr>
            <a:xfrm rot="10800000">
              <a:off x="228600" y="210955"/>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3" name="Google Shape;863;p87"/>
            <p:cNvSpPr/>
            <p:nvPr/>
          </p:nvSpPr>
          <p:spPr>
            <a:xfrm rot="10800000">
              <a:off x="228600" y="420505"/>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4" name="Google Shape;864;p87"/>
            <p:cNvSpPr/>
            <p:nvPr/>
          </p:nvSpPr>
          <p:spPr>
            <a:xfrm rot="10800000">
              <a:off x="228600" y="630055"/>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5" name="Google Shape;865;p87"/>
            <p:cNvSpPr/>
            <p:nvPr/>
          </p:nvSpPr>
          <p:spPr>
            <a:xfrm rot="10800000">
              <a:off x="228600" y="843486"/>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6" name="Google Shape;866;p87"/>
            <p:cNvSpPr/>
            <p:nvPr/>
          </p:nvSpPr>
          <p:spPr>
            <a:xfrm rot="10800000">
              <a:off x="228600" y="1058857"/>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67" name="Google Shape;867;p87"/>
          <p:cNvSpPr/>
          <p:nvPr/>
        </p:nvSpPr>
        <p:spPr>
          <a:xfrm rot="-8100000">
            <a:off x="334006" y="1732887"/>
            <a:ext cx="3590223" cy="35902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Section Title Arrow 7">
  <p:cSld name="1_Section Title Arrow 7">
    <p:bg>
      <p:bgPr>
        <a:solidFill>
          <a:srgbClr val="BFBFBF"/>
        </a:solidFill>
        <a:effectLst/>
      </p:bgPr>
    </p:bg>
    <p:spTree>
      <p:nvGrpSpPr>
        <p:cNvPr id="1" name="Shape 868"/>
        <p:cNvGrpSpPr/>
        <p:nvPr/>
      </p:nvGrpSpPr>
      <p:grpSpPr>
        <a:xfrm>
          <a:off x="0" y="0"/>
          <a:ext cx="0" cy="0"/>
          <a:chOff x="0" y="0"/>
          <a:chExt cx="0" cy="0"/>
        </a:xfrm>
      </p:grpSpPr>
      <p:sp>
        <p:nvSpPr>
          <p:cNvPr id="869" name="Google Shape;869;p88"/>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0" name="Google Shape;870;p88"/>
          <p:cNvSpPr txBox="1">
            <a:spLocks noGrp="1"/>
          </p:cNvSpPr>
          <p:nvPr>
            <p:ph type="title"/>
          </p:nvPr>
        </p:nvSpPr>
        <p:spPr>
          <a:xfrm>
            <a:off x="5212079" y="3429000"/>
            <a:ext cx="6608445" cy="98267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71" name="Google Shape;871;p88"/>
          <p:cNvGrpSpPr/>
          <p:nvPr/>
        </p:nvGrpSpPr>
        <p:grpSpPr>
          <a:xfrm>
            <a:off x="0" y="4477926"/>
            <a:ext cx="12192000" cy="2367623"/>
            <a:chOff x="228600" y="396"/>
            <a:chExt cx="14173200" cy="5028804"/>
          </a:xfrm>
        </p:grpSpPr>
        <p:sp>
          <p:nvSpPr>
            <p:cNvPr id="872" name="Google Shape;872;p88"/>
            <p:cNvSpPr/>
            <p:nvPr/>
          </p:nvSpPr>
          <p:spPr>
            <a:xfrm>
              <a:off x="228600" y="4880187"/>
              <a:ext cx="14173200" cy="149013"/>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3" name="Google Shape;873;p88"/>
            <p:cNvSpPr/>
            <p:nvPr/>
          </p:nvSpPr>
          <p:spPr>
            <a:xfrm>
              <a:off x="228600" y="4689651"/>
              <a:ext cx="14173200" cy="12899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4" name="Google Shape;874;p88"/>
            <p:cNvSpPr/>
            <p:nvPr/>
          </p:nvSpPr>
          <p:spPr>
            <a:xfrm>
              <a:off x="228600" y="4495624"/>
              <a:ext cx="14173200" cy="113467"/>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5" name="Google Shape;875;p88"/>
            <p:cNvSpPr/>
            <p:nvPr/>
          </p:nvSpPr>
          <p:spPr>
            <a:xfrm>
              <a:off x="228600" y="4305476"/>
              <a:ext cx="14173200" cy="94065"/>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6" name="Google Shape;876;p88"/>
            <p:cNvSpPr/>
            <p:nvPr/>
          </p:nvSpPr>
          <p:spPr>
            <a:xfrm>
              <a:off x="228600" y="4111449"/>
              <a:ext cx="14173200" cy="74662"/>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7" name="Google Shape;877;p88"/>
            <p:cNvSpPr/>
            <p:nvPr/>
          </p:nvSpPr>
          <p:spPr>
            <a:xfrm>
              <a:off x="228600" y="3913540"/>
              <a:ext cx="14173200" cy="57199"/>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8" name="Google Shape;878;p88"/>
            <p:cNvSpPr/>
            <p:nvPr/>
          </p:nvSpPr>
          <p:spPr>
            <a:xfrm>
              <a:off x="228600" y="3713692"/>
              <a:ext cx="14173200" cy="39736"/>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9" name="Google Shape;879;p88"/>
            <p:cNvSpPr/>
            <p:nvPr/>
          </p:nvSpPr>
          <p:spPr>
            <a:xfrm rot="10800000">
              <a:off x="228600" y="2437920"/>
              <a:ext cx="14173200" cy="149013"/>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0" name="Google Shape;880;p88"/>
            <p:cNvSpPr/>
            <p:nvPr/>
          </p:nvSpPr>
          <p:spPr>
            <a:xfrm rot="10800000">
              <a:off x="228600" y="2648479"/>
              <a:ext cx="14173200" cy="12899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1" name="Google Shape;881;p88"/>
            <p:cNvSpPr/>
            <p:nvPr/>
          </p:nvSpPr>
          <p:spPr>
            <a:xfrm rot="10800000">
              <a:off x="228600" y="2858029"/>
              <a:ext cx="14173200" cy="113467"/>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2" name="Google Shape;882;p88"/>
            <p:cNvSpPr/>
            <p:nvPr/>
          </p:nvSpPr>
          <p:spPr>
            <a:xfrm rot="10800000">
              <a:off x="228600" y="3067579"/>
              <a:ext cx="14173200" cy="94065"/>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3" name="Google Shape;883;p88"/>
            <p:cNvSpPr/>
            <p:nvPr/>
          </p:nvSpPr>
          <p:spPr>
            <a:xfrm rot="10800000">
              <a:off x="228600" y="3281009"/>
              <a:ext cx="14173200" cy="74662"/>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4" name="Google Shape;884;p88"/>
            <p:cNvSpPr/>
            <p:nvPr/>
          </p:nvSpPr>
          <p:spPr>
            <a:xfrm rot="10800000">
              <a:off x="228600" y="3496381"/>
              <a:ext cx="14173200" cy="57199"/>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5" name="Google Shape;885;p88"/>
            <p:cNvSpPr/>
            <p:nvPr/>
          </p:nvSpPr>
          <p:spPr>
            <a:xfrm>
              <a:off x="228600" y="2249247"/>
              <a:ext cx="14173200" cy="12899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6" name="Google Shape;886;p88"/>
            <p:cNvSpPr/>
            <p:nvPr/>
          </p:nvSpPr>
          <p:spPr>
            <a:xfrm>
              <a:off x="228600" y="2055219"/>
              <a:ext cx="14173200" cy="113467"/>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7" name="Google Shape;887;p88"/>
            <p:cNvSpPr/>
            <p:nvPr/>
          </p:nvSpPr>
          <p:spPr>
            <a:xfrm>
              <a:off x="228600" y="1865072"/>
              <a:ext cx="14173200" cy="94065"/>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8" name="Google Shape;888;p88"/>
            <p:cNvSpPr/>
            <p:nvPr/>
          </p:nvSpPr>
          <p:spPr>
            <a:xfrm>
              <a:off x="228600" y="1671044"/>
              <a:ext cx="14173200" cy="74662"/>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9" name="Google Shape;889;p88"/>
            <p:cNvSpPr/>
            <p:nvPr/>
          </p:nvSpPr>
          <p:spPr>
            <a:xfrm>
              <a:off x="228600" y="1473135"/>
              <a:ext cx="14173200" cy="57199"/>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0" name="Google Shape;890;p88"/>
            <p:cNvSpPr/>
            <p:nvPr/>
          </p:nvSpPr>
          <p:spPr>
            <a:xfrm>
              <a:off x="228600" y="1273287"/>
              <a:ext cx="14173200" cy="39736"/>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1" name="Google Shape;891;p88"/>
            <p:cNvSpPr/>
            <p:nvPr/>
          </p:nvSpPr>
          <p:spPr>
            <a:xfrm rot="10800000">
              <a:off x="228600" y="396"/>
              <a:ext cx="14173200" cy="149013"/>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2" name="Google Shape;892;p88"/>
            <p:cNvSpPr/>
            <p:nvPr/>
          </p:nvSpPr>
          <p:spPr>
            <a:xfrm rot="10800000">
              <a:off x="228600" y="210955"/>
              <a:ext cx="14173200" cy="12899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3" name="Google Shape;893;p88"/>
            <p:cNvSpPr/>
            <p:nvPr/>
          </p:nvSpPr>
          <p:spPr>
            <a:xfrm rot="10800000">
              <a:off x="228600" y="420505"/>
              <a:ext cx="14173200" cy="113467"/>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4" name="Google Shape;894;p88"/>
            <p:cNvSpPr/>
            <p:nvPr/>
          </p:nvSpPr>
          <p:spPr>
            <a:xfrm rot="10800000">
              <a:off x="228600" y="630055"/>
              <a:ext cx="14173200" cy="94065"/>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5" name="Google Shape;895;p88"/>
            <p:cNvSpPr/>
            <p:nvPr/>
          </p:nvSpPr>
          <p:spPr>
            <a:xfrm rot="10800000">
              <a:off x="228600" y="843486"/>
              <a:ext cx="14173200" cy="74662"/>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6" name="Google Shape;896;p88"/>
            <p:cNvSpPr/>
            <p:nvPr/>
          </p:nvSpPr>
          <p:spPr>
            <a:xfrm rot="10800000">
              <a:off x="228600" y="1058857"/>
              <a:ext cx="14173200" cy="57199"/>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97" name="Google Shape;897;p88"/>
          <p:cNvSpPr/>
          <p:nvPr/>
        </p:nvSpPr>
        <p:spPr>
          <a:xfrm rot="-8100000">
            <a:off x="334006" y="1732887"/>
            <a:ext cx="3590223" cy="35902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Title Stripes 2">
  <p:cSld name="Section Title Stripes 2">
    <p:spTree>
      <p:nvGrpSpPr>
        <p:cNvPr id="1" name="Shape 898"/>
        <p:cNvGrpSpPr/>
        <p:nvPr/>
      </p:nvGrpSpPr>
      <p:grpSpPr>
        <a:xfrm>
          <a:off x="0" y="0"/>
          <a:ext cx="0" cy="0"/>
          <a:chOff x="0" y="0"/>
          <a:chExt cx="0" cy="0"/>
        </a:xfrm>
      </p:grpSpPr>
      <p:sp>
        <p:nvSpPr>
          <p:cNvPr id="899" name="Google Shape;899;p89"/>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900" name="Google Shape;900;p89"/>
          <p:cNvGrpSpPr/>
          <p:nvPr/>
        </p:nvGrpSpPr>
        <p:grpSpPr>
          <a:xfrm>
            <a:off x="1" y="330"/>
            <a:ext cx="12192000" cy="6857671"/>
            <a:chOff x="228600" y="396"/>
            <a:chExt cx="14173200" cy="5028804"/>
          </a:xfrm>
        </p:grpSpPr>
        <p:sp>
          <p:nvSpPr>
            <p:cNvPr id="901" name="Google Shape;901;p89"/>
            <p:cNvSpPr/>
            <p:nvPr/>
          </p:nvSpPr>
          <p:spPr>
            <a:xfrm>
              <a:off x="228600" y="4880187"/>
              <a:ext cx="14173200" cy="149013"/>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2" name="Google Shape;902;p89"/>
            <p:cNvSpPr/>
            <p:nvPr/>
          </p:nvSpPr>
          <p:spPr>
            <a:xfrm>
              <a:off x="228600" y="4689651"/>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3" name="Google Shape;903;p89"/>
            <p:cNvSpPr/>
            <p:nvPr/>
          </p:nvSpPr>
          <p:spPr>
            <a:xfrm>
              <a:off x="228600" y="4495624"/>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4" name="Google Shape;904;p89"/>
            <p:cNvSpPr/>
            <p:nvPr/>
          </p:nvSpPr>
          <p:spPr>
            <a:xfrm>
              <a:off x="228600" y="4305476"/>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5" name="Google Shape;905;p89"/>
            <p:cNvSpPr/>
            <p:nvPr/>
          </p:nvSpPr>
          <p:spPr>
            <a:xfrm>
              <a:off x="228600" y="4111449"/>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6" name="Google Shape;906;p89"/>
            <p:cNvSpPr/>
            <p:nvPr/>
          </p:nvSpPr>
          <p:spPr>
            <a:xfrm>
              <a:off x="228600" y="3913540"/>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7" name="Google Shape;907;p89"/>
            <p:cNvSpPr/>
            <p:nvPr/>
          </p:nvSpPr>
          <p:spPr>
            <a:xfrm>
              <a:off x="228600" y="3713692"/>
              <a:ext cx="14173200" cy="39736"/>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8" name="Google Shape;908;p89"/>
            <p:cNvSpPr/>
            <p:nvPr/>
          </p:nvSpPr>
          <p:spPr>
            <a:xfrm rot="10800000">
              <a:off x="228600" y="2437920"/>
              <a:ext cx="14173200" cy="149013"/>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9" name="Google Shape;909;p89"/>
            <p:cNvSpPr/>
            <p:nvPr/>
          </p:nvSpPr>
          <p:spPr>
            <a:xfrm rot="10800000">
              <a:off x="228600" y="2648479"/>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0" name="Google Shape;910;p89"/>
            <p:cNvSpPr/>
            <p:nvPr/>
          </p:nvSpPr>
          <p:spPr>
            <a:xfrm rot="10800000">
              <a:off x="228600" y="2858029"/>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1" name="Google Shape;911;p89"/>
            <p:cNvSpPr/>
            <p:nvPr/>
          </p:nvSpPr>
          <p:spPr>
            <a:xfrm rot="10800000">
              <a:off x="228600" y="3067579"/>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2" name="Google Shape;912;p89"/>
            <p:cNvSpPr/>
            <p:nvPr/>
          </p:nvSpPr>
          <p:spPr>
            <a:xfrm rot="10800000">
              <a:off x="228600" y="3281009"/>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3" name="Google Shape;913;p89"/>
            <p:cNvSpPr/>
            <p:nvPr/>
          </p:nvSpPr>
          <p:spPr>
            <a:xfrm rot="10800000">
              <a:off x="228600" y="3496381"/>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4" name="Google Shape;914;p89"/>
            <p:cNvSpPr/>
            <p:nvPr/>
          </p:nvSpPr>
          <p:spPr>
            <a:xfrm>
              <a:off x="228600" y="2249247"/>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5" name="Google Shape;915;p89"/>
            <p:cNvSpPr/>
            <p:nvPr/>
          </p:nvSpPr>
          <p:spPr>
            <a:xfrm>
              <a:off x="228600" y="2055219"/>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6" name="Google Shape;916;p89"/>
            <p:cNvSpPr/>
            <p:nvPr/>
          </p:nvSpPr>
          <p:spPr>
            <a:xfrm>
              <a:off x="228600" y="1865072"/>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7" name="Google Shape;917;p89"/>
            <p:cNvSpPr/>
            <p:nvPr/>
          </p:nvSpPr>
          <p:spPr>
            <a:xfrm>
              <a:off x="228600" y="1671044"/>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8" name="Google Shape;918;p89"/>
            <p:cNvSpPr/>
            <p:nvPr/>
          </p:nvSpPr>
          <p:spPr>
            <a:xfrm>
              <a:off x="228600" y="1473135"/>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9" name="Google Shape;919;p89"/>
            <p:cNvSpPr/>
            <p:nvPr/>
          </p:nvSpPr>
          <p:spPr>
            <a:xfrm>
              <a:off x="228600" y="1273287"/>
              <a:ext cx="14173200" cy="39736"/>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0" name="Google Shape;920;p89"/>
            <p:cNvSpPr/>
            <p:nvPr/>
          </p:nvSpPr>
          <p:spPr>
            <a:xfrm rot="10800000">
              <a:off x="228600" y="396"/>
              <a:ext cx="14173200" cy="149013"/>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1" name="Google Shape;921;p89"/>
            <p:cNvSpPr/>
            <p:nvPr/>
          </p:nvSpPr>
          <p:spPr>
            <a:xfrm rot="10800000">
              <a:off x="228600" y="210955"/>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2" name="Google Shape;922;p89"/>
            <p:cNvSpPr/>
            <p:nvPr/>
          </p:nvSpPr>
          <p:spPr>
            <a:xfrm rot="10800000">
              <a:off x="228600" y="420505"/>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3" name="Google Shape;923;p89"/>
            <p:cNvSpPr/>
            <p:nvPr/>
          </p:nvSpPr>
          <p:spPr>
            <a:xfrm rot="10800000">
              <a:off x="228600" y="630055"/>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4" name="Google Shape;924;p89"/>
            <p:cNvSpPr/>
            <p:nvPr/>
          </p:nvSpPr>
          <p:spPr>
            <a:xfrm rot="10800000">
              <a:off x="228600" y="843486"/>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5" name="Google Shape;925;p89"/>
            <p:cNvSpPr/>
            <p:nvPr/>
          </p:nvSpPr>
          <p:spPr>
            <a:xfrm rot="10800000">
              <a:off x="228600" y="1058857"/>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926" name="Google Shape;926;p89"/>
          <p:cNvSpPr txBox="1">
            <a:spLocks noGrp="1"/>
          </p:cNvSpPr>
          <p:nvPr>
            <p:ph type="title"/>
          </p:nvPr>
        </p:nvSpPr>
        <p:spPr>
          <a:xfrm>
            <a:off x="1410607" y="3015207"/>
            <a:ext cx="10287000" cy="132556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000"/>
              <a:buFont typeface="DM Sans Medium"/>
              <a:buNone/>
              <a:defRPr sz="4000" b="0" i="0">
                <a:solidFill>
                  <a:schemeClr val="lt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27" name="Google Shape;927;p89"/>
          <p:cNvPicPr preferRelativeResize="0"/>
          <p:nvPr/>
        </p:nvPicPr>
        <p:blipFill rotWithShape="1">
          <a:blip r:embed="rId2">
            <a:alphaModFix/>
          </a:blip>
          <a:srcRect/>
          <a:stretch/>
        </p:blipFill>
        <p:spPr>
          <a:xfrm>
            <a:off x="328246" y="3521007"/>
            <a:ext cx="894751" cy="911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Break Quote 1">
  <p:cSld name="Section Break Quote 1">
    <p:spTree>
      <p:nvGrpSpPr>
        <p:cNvPr id="1" name="Shape 928"/>
        <p:cNvGrpSpPr/>
        <p:nvPr/>
      </p:nvGrpSpPr>
      <p:grpSpPr>
        <a:xfrm>
          <a:off x="0" y="0"/>
          <a:ext cx="0" cy="0"/>
          <a:chOff x="0" y="0"/>
          <a:chExt cx="0" cy="0"/>
        </a:xfrm>
      </p:grpSpPr>
      <p:sp>
        <p:nvSpPr>
          <p:cNvPr id="929" name="Google Shape;929;p90"/>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0" name="Google Shape;930;p90"/>
          <p:cNvSpPr/>
          <p:nvPr/>
        </p:nvSpPr>
        <p:spPr>
          <a:xfrm rot="-8100000">
            <a:off x="588337" y="2507701"/>
            <a:ext cx="2080724" cy="2080724"/>
          </a:xfrm>
          <a:prstGeom prst="corner">
            <a:avLst>
              <a:gd name="adj1" fmla="val 20121"/>
              <a:gd name="adj2" fmla="val 20273"/>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31" name="Google Shape;931;p90"/>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Break Quote 2">
  <p:cSld name="Section Break Quote 2">
    <p:spTree>
      <p:nvGrpSpPr>
        <p:cNvPr id="1" name="Shape 932"/>
        <p:cNvGrpSpPr/>
        <p:nvPr/>
      </p:nvGrpSpPr>
      <p:grpSpPr>
        <a:xfrm>
          <a:off x="0" y="0"/>
          <a:ext cx="0" cy="0"/>
          <a:chOff x="0" y="0"/>
          <a:chExt cx="0" cy="0"/>
        </a:xfrm>
      </p:grpSpPr>
      <p:sp>
        <p:nvSpPr>
          <p:cNvPr id="933" name="Google Shape;933;p91"/>
          <p:cNvSpPr/>
          <p:nvPr/>
        </p:nvSpPr>
        <p:spPr>
          <a:xfrm rot="-8100000">
            <a:off x="554218" y="2507700"/>
            <a:ext cx="2080724" cy="2080724"/>
          </a:xfrm>
          <a:prstGeom prst="corner">
            <a:avLst>
              <a:gd name="adj1" fmla="val 20121"/>
              <a:gd name="adj2" fmla="val 20273"/>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34" name="Google Shape;934;p91"/>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Break Quote 3">
  <p:cSld name="Section Break Quote 3">
    <p:spTree>
      <p:nvGrpSpPr>
        <p:cNvPr id="1" name="Shape 935"/>
        <p:cNvGrpSpPr/>
        <p:nvPr/>
      </p:nvGrpSpPr>
      <p:grpSpPr>
        <a:xfrm>
          <a:off x="0" y="0"/>
          <a:ext cx="0" cy="0"/>
          <a:chOff x="0" y="0"/>
          <a:chExt cx="0" cy="0"/>
        </a:xfrm>
      </p:grpSpPr>
      <p:sp>
        <p:nvSpPr>
          <p:cNvPr id="936" name="Google Shape;936;p92"/>
          <p:cNvSpPr/>
          <p:nvPr/>
        </p:nvSpPr>
        <p:spPr>
          <a:xfrm rot="-8100000">
            <a:off x="574691" y="2507700"/>
            <a:ext cx="2080724" cy="2080724"/>
          </a:xfrm>
          <a:prstGeom prst="corner">
            <a:avLst>
              <a:gd name="adj1" fmla="val 20121"/>
              <a:gd name="adj2" fmla="val 20273"/>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37" name="Google Shape;937;p92"/>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38" name="Google Shape;938;p92"/>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Break Quote 5">
  <p:cSld name="Section Break Quote 5">
    <p:spTree>
      <p:nvGrpSpPr>
        <p:cNvPr id="1" name="Shape 939"/>
        <p:cNvGrpSpPr/>
        <p:nvPr/>
      </p:nvGrpSpPr>
      <p:grpSpPr>
        <a:xfrm>
          <a:off x="0" y="0"/>
          <a:ext cx="0" cy="0"/>
          <a:chOff x="0" y="0"/>
          <a:chExt cx="0" cy="0"/>
        </a:xfrm>
      </p:grpSpPr>
      <p:sp>
        <p:nvSpPr>
          <p:cNvPr id="940" name="Google Shape;940;p94"/>
          <p:cNvSpPr/>
          <p:nvPr/>
        </p:nvSpPr>
        <p:spPr>
          <a:xfrm rot="-8100000">
            <a:off x="430931" y="2580389"/>
            <a:ext cx="2080724" cy="2080724"/>
          </a:xfrm>
          <a:prstGeom prst="corner">
            <a:avLst>
              <a:gd name="adj1" fmla="val 20121"/>
              <a:gd name="adj2" fmla="val 20273"/>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41" name="Google Shape;941;p94"/>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42" name="Google Shape;942;p94"/>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Content Breaker Photo 1">
  <p:cSld name="1_Content Breaker Photo 1">
    <p:spTree>
      <p:nvGrpSpPr>
        <p:cNvPr id="1" name="Shape 943"/>
        <p:cNvGrpSpPr/>
        <p:nvPr/>
      </p:nvGrpSpPr>
      <p:grpSpPr>
        <a:xfrm>
          <a:off x="0" y="0"/>
          <a:ext cx="0" cy="0"/>
          <a:chOff x="0" y="0"/>
          <a:chExt cx="0" cy="0"/>
        </a:xfrm>
      </p:grpSpPr>
      <p:sp>
        <p:nvSpPr>
          <p:cNvPr id="944" name="Google Shape;944;p95"/>
          <p:cNvSpPr txBox="1">
            <a:spLocks noGrp="1"/>
          </p:cNvSpPr>
          <p:nvPr>
            <p:ph type="title"/>
          </p:nvPr>
        </p:nvSpPr>
        <p:spPr>
          <a:xfrm>
            <a:off x="1210914" y="414085"/>
            <a:ext cx="10466890" cy="93452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accent3"/>
              </a:buClr>
              <a:buSzPts val="5000"/>
              <a:buFont typeface="DM Sans Medium"/>
              <a:buNone/>
              <a:defRPr sz="5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5" name="Google Shape;945;p95"/>
          <p:cNvSpPr txBox="1">
            <a:spLocks noGrp="1"/>
          </p:cNvSpPr>
          <p:nvPr>
            <p:ph type="body" idx="1"/>
          </p:nvPr>
        </p:nvSpPr>
        <p:spPr>
          <a:xfrm>
            <a:off x="264231" y="1498315"/>
            <a:ext cx="11231829" cy="5097868"/>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46" name="Google Shape;946;p95"/>
          <p:cNvCxnSpPr/>
          <p:nvPr/>
        </p:nvCxnSpPr>
        <p:spPr>
          <a:xfrm>
            <a:off x="485592" y="1449133"/>
            <a:ext cx="11231830" cy="0"/>
          </a:xfrm>
          <a:prstGeom prst="straightConnector1">
            <a:avLst/>
          </a:prstGeom>
          <a:noFill/>
          <a:ln w="9525" cap="flat" cmpd="sng">
            <a:solidFill>
              <a:srgbClr val="808285"/>
            </a:solidFill>
            <a:prstDash val="solid"/>
            <a:round/>
            <a:headEnd type="none" w="sm" len="sm"/>
            <a:tailEnd type="none" w="sm" len="sm"/>
          </a:ln>
        </p:spPr>
      </p:cxnSp>
      <p:grpSp>
        <p:nvGrpSpPr>
          <p:cNvPr id="947" name="Google Shape;947;p95"/>
          <p:cNvGrpSpPr/>
          <p:nvPr/>
        </p:nvGrpSpPr>
        <p:grpSpPr>
          <a:xfrm rot="10800000">
            <a:off x="615831" y="672630"/>
            <a:ext cx="566921" cy="575154"/>
            <a:chOff x="7550590" y="4020844"/>
            <a:chExt cx="1729212" cy="1754327"/>
          </a:xfrm>
        </p:grpSpPr>
        <p:sp>
          <p:nvSpPr>
            <p:cNvPr id="948" name="Google Shape;948;p95"/>
            <p:cNvSpPr/>
            <p:nvPr/>
          </p:nvSpPr>
          <p:spPr>
            <a:xfrm>
              <a:off x="7894622" y="4772476"/>
              <a:ext cx="1385180" cy="25219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9" name="Google Shape;949;p95"/>
            <p:cNvSpPr/>
            <p:nvPr/>
          </p:nvSpPr>
          <p:spPr>
            <a:xfrm rot="-2700000">
              <a:off x="7468680" y="4418987"/>
              <a:ext cx="1230581" cy="25219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0" name="Google Shape;950;p95"/>
            <p:cNvSpPr/>
            <p:nvPr/>
          </p:nvSpPr>
          <p:spPr>
            <a:xfrm rot="2700000">
              <a:off x="7459541" y="5124832"/>
              <a:ext cx="1230581" cy="25219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pic>
        <p:nvPicPr>
          <p:cNvPr id="951" name="Google Shape;951;p95"/>
          <p:cNvPicPr preferRelativeResize="0"/>
          <p:nvPr/>
        </p:nvPicPr>
        <p:blipFill rotWithShape="1">
          <a:blip r:embed="rId2">
            <a:alphaModFix/>
          </a:blip>
          <a:srcRect/>
          <a:stretch/>
        </p:blipFill>
        <p:spPr>
          <a:xfrm>
            <a:off x="11496061" y="1549660"/>
            <a:ext cx="565238" cy="457200"/>
          </a:xfrm>
          <a:prstGeom prst="rect">
            <a:avLst/>
          </a:prstGeom>
          <a:noFill/>
          <a:ln>
            <a:noFill/>
          </a:ln>
        </p:spPr>
      </p:pic>
      <p:sp>
        <p:nvSpPr>
          <p:cNvPr id="952" name="Google Shape;952;p95"/>
          <p:cNvSpPr>
            <a:spLocks noGrp="1"/>
          </p:cNvSpPr>
          <p:nvPr>
            <p:ph type="pic" idx="2"/>
          </p:nvPr>
        </p:nvSpPr>
        <p:spPr>
          <a:xfrm>
            <a:off x="6205414" y="3649785"/>
            <a:ext cx="5986585" cy="3208216"/>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wo Columns w/arrow 2">
  <p:cSld name="3_Two Columns w/arrow 2">
    <p:spTree>
      <p:nvGrpSpPr>
        <p:cNvPr id="1" name="Shape 119"/>
        <p:cNvGrpSpPr/>
        <p:nvPr/>
      </p:nvGrpSpPr>
      <p:grpSpPr>
        <a:xfrm>
          <a:off x="0" y="0"/>
          <a:ext cx="0" cy="0"/>
          <a:chOff x="0" y="0"/>
          <a:chExt cx="0" cy="0"/>
        </a:xfrm>
      </p:grpSpPr>
      <p:sp>
        <p:nvSpPr>
          <p:cNvPr id="120" name="Google Shape;120;p3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31"/>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2" name="Google Shape;122;p31"/>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123" name="Google Shape;123;p31"/>
          <p:cNvGrpSpPr/>
          <p:nvPr/>
        </p:nvGrpSpPr>
        <p:grpSpPr>
          <a:xfrm>
            <a:off x="481582" y="896740"/>
            <a:ext cx="430723" cy="760860"/>
            <a:chOff x="5962307" y="432768"/>
            <a:chExt cx="1057621" cy="1754327"/>
          </a:xfrm>
        </p:grpSpPr>
        <p:sp>
          <p:nvSpPr>
            <p:cNvPr id="124" name="Google Shape;124;p31"/>
            <p:cNvSpPr/>
            <p:nvPr/>
          </p:nvSpPr>
          <p:spPr>
            <a:xfrm rot="8100000">
              <a:off x="5871258" y="1536756"/>
              <a:ext cx="1230581" cy="25219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25" name="Google Shape;125;p31"/>
            <p:cNvSpPr/>
            <p:nvPr/>
          </p:nvSpPr>
          <p:spPr>
            <a:xfrm rot="-8100000">
              <a:off x="5880397" y="830911"/>
              <a:ext cx="1230581" cy="25219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26" name="Google Shape;126;p3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losing 1">
  <p:cSld name="Closing 1">
    <p:spTree>
      <p:nvGrpSpPr>
        <p:cNvPr id="1" name="Shape 953"/>
        <p:cNvGrpSpPr/>
        <p:nvPr/>
      </p:nvGrpSpPr>
      <p:grpSpPr>
        <a:xfrm>
          <a:off x="0" y="0"/>
          <a:ext cx="0" cy="0"/>
          <a:chOff x="0" y="0"/>
          <a:chExt cx="0" cy="0"/>
        </a:xfrm>
      </p:grpSpPr>
      <p:sp>
        <p:nvSpPr>
          <p:cNvPr id="954" name="Google Shape;954;p96"/>
          <p:cNvSpPr/>
          <p:nvPr/>
        </p:nvSpPr>
        <p:spPr>
          <a:xfrm>
            <a:off x="0" y="6218903"/>
            <a:ext cx="12192000" cy="6390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5" name="Google Shape;955;p96"/>
          <p:cNvSpPr txBox="1"/>
          <p:nvPr/>
        </p:nvSpPr>
        <p:spPr>
          <a:xfrm>
            <a:off x="1181653" y="342348"/>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56" name="Google Shape;956;p96"/>
          <p:cNvSpPr txBox="1"/>
          <p:nvPr/>
        </p:nvSpPr>
        <p:spPr>
          <a:xfrm>
            <a:off x="3637936" y="19664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pic>
        <p:nvPicPr>
          <p:cNvPr id="957" name="Google Shape;957;p96"/>
          <p:cNvPicPr preferRelativeResize="0"/>
          <p:nvPr/>
        </p:nvPicPr>
        <p:blipFill rotWithShape="1">
          <a:blip r:embed="rId2">
            <a:alphaModFix/>
          </a:blip>
          <a:srcRect b="30229"/>
          <a:stretch/>
        </p:blipFill>
        <p:spPr>
          <a:xfrm>
            <a:off x="1" y="984739"/>
            <a:ext cx="12191999" cy="3892062"/>
          </a:xfrm>
          <a:prstGeom prst="rect">
            <a:avLst/>
          </a:prstGeom>
          <a:solidFill>
            <a:schemeClr val="lt2"/>
          </a:solidFill>
          <a:ln>
            <a:noFill/>
          </a:ln>
        </p:spPr>
      </p:pic>
      <p:sp>
        <p:nvSpPr>
          <p:cNvPr id="958" name="Google Shape;958;p96"/>
          <p:cNvSpPr txBox="1">
            <a:spLocks noGrp="1"/>
          </p:cNvSpPr>
          <p:nvPr>
            <p:ph type="body" idx="1"/>
          </p:nvPr>
        </p:nvSpPr>
        <p:spPr>
          <a:xfrm>
            <a:off x="6846542" y="1223878"/>
            <a:ext cx="4745790" cy="402507"/>
          </a:xfrm>
          <a:prstGeom prst="rect">
            <a:avLst/>
          </a:prstGeom>
          <a:noFill/>
          <a:ln>
            <a:noFill/>
          </a:ln>
        </p:spPr>
        <p:txBody>
          <a:bodyPr spcFirstLastPara="1" wrap="square" lIns="0" tIns="45700" rIns="0" bIns="45700" anchor="b" anchorCtr="0">
            <a:normAutofit/>
          </a:bodyPr>
          <a:lstStyle>
            <a:lvl1pPr marL="457200" lvl="0" indent="-228600" algn="l">
              <a:lnSpc>
                <a:spcPct val="100000"/>
              </a:lnSpc>
              <a:spcBef>
                <a:spcPts val="500"/>
              </a:spcBef>
              <a:spcAft>
                <a:spcPts val="0"/>
              </a:spcAft>
              <a:buClr>
                <a:schemeClr val="dk1"/>
              </a:buClr>
              <a:buSzPts val="2167"/>
              <a:buNone/>
              <a:defRPr sz="2167"/>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9" name="Google Shape;959;p96"/>
          <p:cNvSpPr txBox="1">
            <a:spLocks noGrp="1"/>
          </p:cNvSpPr>
          <p:nvPr>
            <p:ph type="body" idx="2"/>
          </p:nvPr>
        </p:nvSpPr>
        <p:spPr>
          <a:xfrm>
            <a:off x="6846542" y="1571954"/>
            <a:ext cx="4745790" cy="4070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500"/>
              </a:spcBef>
              <a:spcAft>
                <a:spcPts val="0"/>
              </a:spcAft>
              <a:buClr>
                <a:schemeClr val="dk1"/>
              </a:buClr>
              <a:buSzPts val="2167"/>
              <a:buNone/>
              <a:defRPr sz="2167" b="1" i="0">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0" name="Google Shape;960;p96"/>
          <p:cNvSpPr txBox="1">
            <a:spLocks noGrp="1"/>
          </p:cNvSpPr>
          <p:nvPr>
            <p:ph type="body" idx="3"/>
          </p:nvPr>
        </p:nvSpPr>
        <p:spPr>
          <a:xfrm>
            <a:off x="6846542" y="2107947"/>
            <a:ext cx="4745790" cy="86670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1" name="Google Shape;961;p96"/>
          <p:cNvSpPr txBox="1">
            <a:spLocks noGrp="1"/>
          </p:cNvSpPr>
          <p:nvPr>
            <p:ph type="body" idx="4"/>
          </p:nvPr>
        </p:nvSpPr>
        <p:spPr>
          <a:xfrm>
            <a:off x="860924" y="5146089"/>
            <a:ext cx="10470151" cy="97606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2"/>
              </a:buClr>
              <a:buSzPts val="1000"/>
              <a:buFont typeface="DM Sans"/>
              <a:buNone/>
              <a:defRPr sz="1000" b="0" i="0">
                <a:solidFill>
                  <a:schemeClr val="dk2"/>
                </a:solidFill>
                <a:latin typeface="DM Sans"/>
                <a:ea typeface="DM Sans"/>
                <a:cs typeface="DM Sans"/>
                <a:sym typeface="DM Sans"/>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962"/>
        <p:cNvGrpSpPr/>
        <p:nvPr/>
      </p:nvGrpSpPr>
      <p:grpSpPr>
        <a:xfrm>
          <a:off x="0" y="0"/>
          <a:ext cx="0" cy="0"/>
          <a:chOff x="0" y="0"/>
          <a:chExt cx="0" cy="0"/>
        </a:xfrm>
      </p:grpSpPr>
      <p:sp>
        <p:nvSpPr>
          <p:cNvPr id="963" name="Google Shape;963;p97"/>
          <p:cNvSpPr txBox="1">
            <a:spLocks noGrp="1"/>
          </p:cNvSpPr>
          <p:nvPr>
            <p:ph type="ctrTitle"/>
          </p:nvPr>
        </p:nvSpPr>
        <p:spPr>
          <a:xfrm>
            <a:off x="1524000" y="1122363"/>
            <a:ext cx="9144000" cy="2387600"/>
          </a:xfrm>
          <a:prstGeom prst="rect">
            <a:avLst/>
          </a:prstGeom>
          <a:noFill/>
          <a:ln>
            <a:noFill/>
          </a:ln>
        </p:spPr>
        <p:txBody>
          <a:bodyPr spcFirstLastPara="1" wrap="square" lIns="0" tIns="45700" rIns="0" bIns="45700" anchor="b" anchorCtr="0">
            <a:noAutofit/>
          </a:bodyPr>
          <a:lstStyle>
            <a:lvl1pPr lvl="0" algn="ctr">
              <a:lnSpc>
                <a:spcPct val="90000"/>
              </a:lnSpc>
              <a:spcBef>
                <a:spcPts val="0"/>
              </a:spcBef>
              <a:spcAft>
                <a:spcPts val="0"/>
              </a:spcAft>
              <a:buClr>
                <a:srgbClr val="5C5F61"/>
              </a:buClr>
              <a:buSzPts val="6000"/>
              <a:buFont typeface="DM Sans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4" name="Google Shape;964;p97"/>
          <p:cNvSpPr txBox="1">
            <a:spLocks noGrp="1"/>
          </p:cNvSpPr>
          <p:nvPr>
            <p:ph type="subTitle" idx="1"/>
          </p:nvPr>
        </p:nvSpPr>
        <p:spPr>
          <a:xfrm>
            <a:off x="1524000" y="3602038"/>
            <a:ext cx="9144000" cy="1655762"/>
          </a:xfrm>
          <a:prstGeom prst="rect">
            <a:avLst/>
          </a:prstGeom>
          <a:noFill/>
          <a:ln>
            <a:noFill/>
          </a:ln>
        </p:spPr>
        <p:txBody>
          <a:bodyPr spcFirstLastPara="1" wrap="square" lIns="0" tIns="45700" rIns="0" bIns="45700" anchor="t" anchorCtr="0">
            <a:noAutofit/>
          </a:bodyPr>
          <a:lstStyle>
            <a:lvl1pPr lvl="0" algn="ctr">
              <a:lnSpc>
                <a:spcPct val="110000"/>
              </a:lnSpc>
              <a:spcBef>
                <a:spcPts val="500"/>
              </a:spcBef>
              <a:spcAft>
                <a:spcPts val="0"/>
              </a:spcAft>
              <a:buClr>
                <a:schemeClr val="dk1"/>
              </a:buClr>
              <a:buSzPts val="2400"/>
              <a:buNone/>
              <a:defRPr sz="24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Bullets + Photo Grid ">
  <p:cSld name="Title Bullets + Photo Grid ">
    <p:spTree>
      <p:nvGrpSpPr>
        <p:cNvPr id="1" name="Shape 965"/>
        <p:cNvGrpSpPr/>
        <p:nvPr/>
      </p:nvGrpSpPr>
      <p:grpSpPr>
        <a:xfrm>
          <a:off x="0" y="0"/>
          <a:ext cx="0" cy="0"/>
          <a:chOff x="0" y="0"/>
          <a:chExt cx="0" cy="0"/>
        </a:xfrm>
      </p:grpSpPr>
      <p:sp>
        <p:nvSpPr>
          <p:cNvPr id="966" name="Google Shape;966;p98"/>
          <p:cNvSpPr>
            <a:spLocks noGrp="1"/>
          </p:cNvSpPr>
          <p:nvPr>
            <p:ph type="pic" idx="2"/>
          </p:nvPr>
        </p:nvSpPr>
        <p:spPr>
          <a:xfrm>
            <a:off x="9144000" y="4338000"/>
            <a:ext cx="3048000" cy="2520000"/>
          </a:xfrm>
          <a:prstGeom prst="rect">
            <a:avLst/>
          </a:prstGeom>
          <a:noFill/>
          <a:ln>
            <a:noFill/>
          </a:ln>
        </p:spPr>
      </p:sp>
      <p:sp>
        <p:nvSpPr>
          <p:cNvPr id="967" name="Google Shape;967;p98"/>
          <p:cNvSpPr>
            <a:spLocks noGrp="1"/>
          </p:cNvSpPr>
          <p:nvPr>
            <p:ph type="pic" idx="3"/>
          </p:nvPr>
        </p:nvSpPr>
        <p:spPr>
          <a:xfrm>
            <a:off x="6096000" y="4338000"/>
            <a:ext cx="2996436" cy="2520000"/>
          </a:xfrm>
          <a:prstGeom prst="rect">
            <a:avLst/>
          </a:prstGeom>
          <a:noFill/>
          <a:ln>
            <a:noFill/>
          </a:ln>
        </p:spPr>
      </p:sp>
      <p:sp>
        <p:nvSpPr>
          <p:cNvPr id="968" name="Google Shape;968;p98"/>
          <p:cNvSpPr txBox="1">
            <a:spLocks noGrp="1"/>
          </p:cNvSpPr>
          <p:nvPr>
            <p:ph type="title"/>
          </p:nvPr>
        </p:nvSpPr>
        <p:spPr>
          <a:xfrm>
            <a:off x="444500" y="95250"/>
            <a:ext cx="5441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Arial"/>
              <a:buNone/>
              <a:defRPr sz="25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9" name="Google Shape;969;p98"/>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70" name="Google Shape;970;p98"/>
          <p:cNvSpPr txBox="1">
            <a:spLocks noGrp="1"/>
          </p:cNvSpPr>
          <p:nvPr>
            <p:ph type="body" idx="1"/>
          </p:nvPr>
        </p:nvSpPr>
        <p:spPr>
          <a:xfrm>
            <a:off x="603250" y="1397000"/>
            <a:ext cx="4309682" cy="3538037"/>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500"/>
              </a:spcBef>
              <a:spcAft>
                <a:spcPts val="0"/>
              </a:spcAft>
              <a:buClr>
                <a:schemeClr val="dk1"/>
              </a:buClr>
              <a:buSzPts val="2400"/>
              <a:buChar char="•"/>
              <a:defRPr/>
            </a:lvl1pPr>
            <a:lvl2pPr marL="914400" lvl="1" indent="-355600" algn="l">
              <a:lnSpc>
                <a:spcPct val="110000"/>
              </a:lnSpc>
              <a:spcBef>
                <a:spcPts val="333"/>
              </a:spcBef>
              <a:spcAft>
                <a:spcPts val="0"/>
              </a:spcAft>
              <a:buClr>
                <a:schemeClr val="dk1"/>
              </a:buClr>
              <a:buSzPts val="20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30200" algn="l">
              <a:lnSpc>
                <a:spcPct val="110000"/>
              </a:lnSpc>
              <a:spcBef>
                <a:spcPts val="250"/>
              </a:spcBef>
              <a:spcAft>
                <a:spcPts val="0"/>
              </a:spcAft>
              <a:buClr>
                <a:schemeClr val="dk1"/>
              </a:buClr>
              <a:buSzPts val="1600"/>
              <a:buChar char="-"/>
              <a:defRPr/>
            </a:lvl4pPr>
            <a:lvl5pPr marL="2286000" lvl="4" indent="-317500" algn="l">
              <a:lnSpc>
                <a:spcPct val="110000"/>
              </a:lnSpc>
              <a:spcBef>
                <a:spcPts val="25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1" name="Google Shape;971;p98"/>
          <p:cNvSpPr>
            <a:spLocks noGrp="1"/>
          </p:cNvSpPr>
          <p:nvPr>
            <p:ph type="pic" idx="4"/>
          </p:nvPr>
        </p:nvSpPr>
        <p:spPr>
          <a:xfrm>
            <a:off x="6096000" y="1"/>
            <a:ext cx="6096000" cy="1764632"/>
          </a:xfrm>
          <a:prstGeom prst="rect">
            <a:avLst/>
          </a:prstGeom>
          <a:noFill/>
          <a:ln>
            <a:noFill/>
          </a:ln>
        </p:spPr>
      </p:sp>
      <p:sp>
        <p:nvSpPr>
          <p:cNvPr id="972" name="Google Shape;972;p98"/>
          <p:cNvSpPr>
            <a:spLocks noGrp="1"/>
          </p:cNvSpPr>
          <p:nvPr>
            <p:ph type="pic" idx="5"/>
          </p:nvPr>
        </p:nvSpPr>
        <p:spPr>
          <a:xfrm>
            <a:off x="9144000" y="1830703"/>
            <a:ext cx="3048000" cy="2465298"/>
          </a:xfrm>
          <a:prstGeom prst="rect">
            <a:avLst/>
          </a:prstGeom>
          <a:noFill/>
          <a:ln>
            <a:noFill/>
          </a:ln>
        </p:spPr>
      </p:sp>
      <p:sp>
        <p:nvSpPr>
          <p:cNvPr id="973" name="Google Shape;973;p98"/>
          <p:cNvSpPr>
            <a:spLocks noGrp="1"/>
          </p:cNvSpPr>
          <p:nvPr>
            <p:ph type="pic" idx="6"/>
          </p:nvPr>
        </p:nvSpPr>
        <p:spPr>
          <a:xfrm>
            <a:off x="6096000" y="1830703"/>
            <a:ext cx="2996436" cy="2465298"/>
          </a:xfrm>
          <a:prstGeom prst="rect">
            <a:avLst/>
          </a:prstGeom>
          <a:noFill/>
          <a:ln>
            <a:noFill/>
          </a:ln>
        </p:spPr>
      </p:sp>
      <p:cxnSp>
        <p:nvCxnSpPr>
          <p:cNvPr id="974" name="Google Shape;974;p98"/>
          <p:cNvCxnSpPr/>
          <p:nvPr/>
        </p:nvCxnSpPr>
        <p:spPr>
          <a:xfrm>
            <a:off x="445975" y="857250"/>
            <a:ext cx="5427775"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5"/>
        <p:cNvGrpSpPr/>
        <p:nvPr/>
      </p:nvGrpSpPr>
      <p:grpSpPr>
        <a:xfrm>
          <a:off x="0" y="0"/>
          <a:ext cx="0" cy="0"/>
          <a:chOff x="0" y="0"/>
          <a:chExt cx="0" cy="0"/>
        </a:xfrm>
      </p:grpSpPr>
      <p:sp>
        <p:nvSpPr>
          <p:cNvPr id="976" name="Google Shape;976;p99"/>
          <p:cNvSpPr txBox="1">
            <a:spLocks noGrp="1"/>
          </p:cNvSpPr>
          <p:nvPr>
            <p:ph type="title"/>
          </p:nvPr>
        </p:nvSpPr>
        <p:spPr>
          <a:xfrm>
            <a:off x="839788" y="365125"/>
            <a:ext cx="10515600" cy="132556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7" name="Google Shape;977;p99"/>
          <p:cNvSpPr txBox="1">
            <a:spLocks noGrp="1"/>
          </p:cNvSpPr>
          <p:nvPr>
            <p:ph type="body" idx="1"/>
          </p:nvPr>
        </p:nvSpPr>
        <p:spPr>
          <a:xfrm>
            <a:off x="839788" y="1681163"/>
            <a:ext cx="5157787" cy="823912"/>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78" name="Google Shape;978;p99"/>
          <p:cNvSpPr txBox="1">
            <a:spLocks noGrp="1"/>
          </p:cNvSpPr>
          <p:nvPr>
            <p:ph type="body" idx="2"/>
          </p:nvPr>
        </p:nvSpPr>
        <p:spPr>
          <a:xfrm>
            <a:off x="839788" y="2505075"/>
            <a:ext cx="5157787" cy="368458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9" name="Google Shape;979;p99"/>
          <p:cNvSpPr txBox="1">
            <a:spLocks noGrp="1"/>
          </p:cNvSpPr>
          <p:nvPr>
            <p:ph type="body" idx="3"/>
          </p:nvPr>
        </p:nvSpPr>
        <p:spPr>
          <a:xfrm>
            <a:off x="6172200" y="1681163"/>
            <a:ext cx="5183188" cy="823912"/>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0" name="Google Shape;980;p99"/>
          <p:cNvSpPr txBox="1">
            <a:spLocks noGrp="1"/>
          </p:cNvSpPr>
          <p:nvPr>
            <p:ph type="body" idx="4"/>
          </p:nvPr>
        </p:nvSpPr>
        <p:spPr>
          <a:xfrm>
            <a:off x="6172200" y="2505075"/>
            <a:ext cx="5183188" cy="368458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1" name="Google Shape;981;p9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82" name="Google Shape;982;p9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83" name="Google Shape;983;p99"/>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4"/>
        <p:cNvGrpSpPr/>
        <p:nvPr/>
      </p:nvGrpSpPr>
      <p:grpSpPr>
        <a:xfrm>
          <a:off x="0" y="0"/>
          <a:ext cx="0" cy="0"/>
          <a:chOff x="0" y="0"/>
          <a:chExt cx="0" cy="0"/>
        </a:xfrm>
      </p:grpSpPr>
      <p:sp>
        <p:nvSpPr>
          <p:cNvPr id="985" name="Google Shape;985;p100"/>
          <p:cNvSpPr txBox="1">
            <a:spLocks noGrp="1"/>
          </p:cNvSpPr>
          <p:nvPr>
            <p:ph type="title"/>
          </p:nvPr>
        </p:nvSpPr>
        <p:spPr>
          <a:xfrm>
            <a:off x="444500" y="95251"/>
            <a:ext cx="10763250" cy="80425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6" name="Google Shape;986;p100"/>
          <p:cNvSpPr txBox="1">
            <a:spLocks noGrp="1"/>
          </p:cNvSpPr>
          <p:nvPr>
            <p:ph type="body" idx="1"/>
          </p:nvPr>
        </p:nvSpPr>
        <p:spPr>
          <a:xfrm>
            <a:off x="838200" y="1825625"/>
            <a:ext cx="5181600" cy="435133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7" name="Google Shape;987;p100"/>
          <p:cNvSpPr txBox="1">
            <a:spLocks noGrp="1"/>
          </p:cNvSpPr>
          <p:nvPr>
            <p:ph type="body" idx="2"/>
          </p:nvPr>
        </p:nvSpPr>
        <p:spPr>
          <a:xfrm>
            <a:off x="6172200" y="1825625"/>
            <a:ext cx="5181600" cy="435133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8" name="Google Shape;988;p10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89" name="Google Shape;989;p10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90" name="Google Shape;990;p100"/>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91"/>
        <p:cNvGrpSpPr/>
        <p:nvPr/>
      </p:nvGrpSpPr>
      <p:grpSpPr>
        <a:xfrm>
          <a:off x="0" y="0"/>
          <a:ext cx="0" cy="0"/>
          <a:chOff x="0" y="0"/>
          <a:chExt cx="0" cy="0"/>
        </a:xfrm>
      </p:grpSpPr>
      <p:sp>
        <p:nvSpPr>
          <p:cNvPr id="992" name="Google Shape;992;gf8022f6446_0_25"/>
          <p:cNvSpPr txBox="1">
            <a:spLocks noGrp="1"/>
          </p:cNvSpPr>
          <p:nvPr>
            <p:ph type="title"/>
          </p:nvPr>
        </p:nvSpPr>
        <p:spPr>
          <a:xfrm>
            <a:off x="482600" y="978408"/>
            <a:ext cx="10634472" cy="21579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3" name="Google Shape;993;gf8022f6446_0_25"/>
          <p:cNvSpPr txBox="1">
            <a:spLocks noGrp="1"/>
          </p:cNvSpPr>
          <p:nvPr>
            <p:ph type="body" idx="1"/>
          </p:nvPr>
        </p:nvSpPr>
        <p:spPr>
          <a:xfrm>
            <a:off x="482600" y="3306870"/>
            <a:ext cx="10506991" cy="257272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4" name="Google Shape;994;gf8022f6446_0_25"/>
          <p:cNvSpPr txBox="1">
            <a:spLocks noGrp="1"/>
          </p:cNvSpPr>
          <p:nvPr>
            <p:ph type="dt" idx="10"/>
          </p:nvPr>
        </p:nvSpPr>
        <p:spPr>
          <a:xfrm>
            <a:off x="484632" y="10058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5" name="Google Shape;995;gf8022f6446_0_25"/>
          <p:cNvSpPr txBox="1">
            <a:spLocks noGrp="1"/>
          </p:cNvSpPr>
          <p:nvPr>
            <p:ph type="ftr" idx="11"/>
          </p:nvPr>
        </p:nvSpPr>
        <p:spPr>
          <a:xfrm>
            <a:off x="484632" y="6419088"/>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6" name="Google Shape;996;gf8022f6446_0_25"/>
          <p:cNvSpPr txBox="1">
            <a:spLocks noGrp="1"/>
          </p:cNvSpPr>
          <p:nvPr>
            <p:ph type="sldNum" idx="12"/>
          </p:nvPr>
        </p:nvSpPr>
        <p:spPr>
          <a:xfrm>
            <a:off x="10989591" y="100584"/>
            <a:ext cx="6400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97" name="Google Shape;997;gf8022f6446_0_25" descr="A picture containing text, clipart&#10;&#10;Description automatically generated"/>
          <p:cNvPicPr preferRelativeResize="0"/>
          <p:nvPr/>
        </p:nvPicPr>
        <p:blipFill rotWithShape="1">
          <a:blip r:embed="rId2">
            <a:alphaModFix/>
          </a:blip>
          <a:srcRect/>
          <a:stretch/>
        </p:blipFill>
        <p:spPr>
          <a:xfrm>
            <a:off x="8690643" y="6326702"/>
            <a:ext cx="3284785" cy="599505"/>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4"/>
        <p:cNvGrpSpPr/>
        <p:nvPr/>
      </p:nvGrpSpPr>
      <p:grpSpPr>
        <a:xfrm>
          <a:off x="0" y="0"/>
          <a:ext cx="0" cy="0"/>
          <a:chOff x="0" y="0"/>
          <a:chExt cx="0" cy="0"/>
        </a:xfrm>
      </p:grpSpPr>
      <p:sp>
        <p:nvSpPr>
          <p:cNvPr id="1005" name="Google Shape;1005;gf7e3947c3d_0_9188"/>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6" name="Google Shape;1006;gf7e3947c3d_0_9188"/>
          <p:cNvSpPr txBox="1">
            <a:spLocks noGrp="1"/>
          </p:cNvSpPr>
          <p:nvPr>
            <p:ph type="body" idx="1"/>
          </p:nvPr>
        </p:nvSpPr>
        <p:spPr>
          <a:xfrm>
            <a:off x="603250" y="1101969"/>
            <a:ext cx="10699800" cy="48261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7" name="Google Shape;1007;gf7e3947c3d_0_918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08" name="Google Shape;1008;gf7e3947c3d_0_918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09" name="Google Shape;1009;gf7e3947c3d_0_9188"/>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_Two Columns w/arrow 2">
  <p:cSld name="3_Two Columns w/arrow 2">
    <p:spTree>
      <p:nvGrpSpPr>
        <p:cNvPr id="1" name="Shape 1010"/>
        <p:cNvGrpSpPr/>
        <p:nvPr/>
      </p:nvGrpSpPr>
      <p:grpSpPr>
        <a:xfrm>
          <a:off x="0" y="0"/>
          <a:ext cx="0" cy="0"/>
          <a:chOff x="0" y="0"/>
          <a:chExt cx="0" cy="0"/>
        </a:xfrm>
      </p:grpSpPr>
      <p:sp>
        <p:nvSpPr>
          <p:cNvPr id="1011" name="Google Shape;1011;gf7e3947c3d_0_920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12" name="Google Shape;1012;gf7e3947c3d_0_9208"/>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13" name="Google Shape;1013;gf7e3947c3d_0_9208"/>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014" name="Google Shape;1014;gf7e3947c3d_0_9208"/>
          <p:cNvGrpSpPr/>
          <p:nvPr/>
        </p:nvGrpSpPr>
        <p:grpSpPr>
          <a:xfrm>
            <a:off x="481835" y="896730"/>
            <a:ext cx="430723" cy="760924"/>
            <a:chOff x="5962290" y="432750"/>
            <a:chExt cx="1057508" cy="1754493"/>
          </a:xfrm>
        </p:grpSpPr>
        <p:sp>
          <p:nvSpPr>
            <p:cNvPr id="1015" name="Google Shape;1015;gf7e3947c3d_0_9208"/>
            <p:cNvSpPr/>
            <p:nvPr/>
          </p:nvSpPr>
          <p:spPr>
            <a:xfrm rot="8100000">
              <a:off x="5871145" y="1536987"/>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016" name="Google Shape;1016;gf7e3947c3d_0_9208"/>
            <p:cNvSpPr/>
            <p:nvPr/>
          </p:nvSpPr>
          <p:spPr>
            <a:xfrm rot="-8100000">
              <a:off x="5880153" y="830994"/>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017" name="Google Shape;1017;gf7e3947c3d_0_920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tandard Title 4">
  <p:cSld name="Standard Title 4">
    <p:bg>
      <p:bgPr>
        <a:solidFill>
          <a:schemeClr val="accent2"/>
        </a:solidFill>
        <a:effectLst/>
      </p:bgPr>
    </p:bg>
    <p:spTree>
      <p:nvGrpSpPr>
        <p:cNvPr id="1" name="Shape 1018"/>
        <p:cNvGrpSpPr/>
        <p:nvPr/>
      </p:nvGrpSpPr>
      <p:grpSpPr>
        <a:xfrm>
          <a:off x="0" y="0"/>
          <a:ext cx="0" cy="0"/>
          <a:chOff x="0" y="0"/>
          <a:chExt cx="0" cy="0"/>
        </a:xfrm>
      </p:grpSpPr>
      <p:grpSp>
        <p:nvGrpSpPr>
          <p:cNvPr id="1019" name="Google Shape;1019;gf7e3947c3d_0_9082"/>
          <p:cNvGrpSpPr/>
          <p:nvPr/>
        </p:nvGrpSpPr>
        <p:grpSpPr>
          <a:xfrm>
            <a:off x="0" y="242"/>
            <a:ext cx="12191513" cy="4198613"/>
            <a:chOff x="-2" y="290"/>
            <a:chExt cx="14630401" cy="5038537"/>
          </a:xfrm>
        </p:grpSpPr>
        <p:sp>
          <p:nvSpPr>
            <p:cNvPr id="1020" name="Google Shape;1020;gf7e3947c3d_0_9082"/>
            <p:cNvSpPr/>
            <p:nvPr/>
          </p:nvSpPr>
          <p:spPr>
            <a:xfrm>
              <a:off x="-1" y="4889427"/>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1" name="Google Shape;1021;gf7e3947c3d_0_9082"/>
            <p:cNvSpPr/>
            <p:nvPr/>
          </p:nvSpPr>
          <p:spPr>
            <a:xfrm>
              <a:off x="-1" y="4698530"/>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2" name="Google Shape;1022;gf7e3947c3d_0_9082"/>
            <p:cNvSpPr/>
            <p:nvPr/>
          </p:nvSpPr>
          <p:spPr>
            <a:xfrm>
              <a:off x="-1" y="4504136"/>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3" name="Google Shape;1023;gf7e3947c3d_0_9082"/>
            <p:cNvSpPr/>
            <p:nvPr/>
          </p:nvSpPr>
          <p:spPr>
            <a:xfrm>
              <a:off x="-1" y="4313627"/>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4" name="Google Shape;1024;gf7e3947c3d_0_9082"/>
            <p:cNvSpPr/>
            <p:nvPr/>
          </p:nvSpPr>
          <p:spPr>
            <a:xfrm>
              <a:off x="-1" y="411923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5" name="Google Shape;1025;gf7e3947c3d_0_9082"/>
            <p:cNvSpPr/>
            <p:nvPr/>
          </p:nvSpPr>
          <p:spPr>
            <a:xfrm>
              <a:off x="-1" y="3920949"/>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6" name="Google Shape;1026;gf7e3947c3d_0_9082"/>
            <p:cNvSpPr/>
            <p:nvPr/>
          </p:nvSpPr>
          <p:spPr>
            <a:xfrm>
              <a:off x="-1" y="3720723"/>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7" name="Google Shape;1027;gf7e3947c3d_0_9082"/>
            <p:cNvSpPr/>
            <p:nvPr/>
          </p:nvSpPr>
          <p:spPr>
            <a:xfrm rot="10800000">
              <a:off x="-2" y="244243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8" name="Google Shape;1028;gf7e3947c3d_0_9082"/>
            <p:cNvSpPr/>
            <p:nvPr/>
          </p:nvSpPr>
          <p:spPr>
            <a:xfrm rot="10800000">
              <a:off x="-2" y="265342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9" name="Google Shape;1029;gf7e3947c3d_0_9082"/>
            <p:cNvSpPr/>
            <p:nvPr/>
          </p:nvSpPr>
          <p:spPr>
            <a:xfrm rot="10800000">
              <a:off x="-2" y="2863421"/>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0" name="Google Shape;1030;gf7e3947c3d_0_9082"/>
            <p:cNvSpPr/>
            <p:nvPr/>
          </p:nvSpPr>
          <p:spPr>
            <a:xfrm rot="10800000">
              <a:off x="-2" y="307342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1" name="Google Shape;1031;gf7e3947c3d_0_9082"/>
            <p:cNvSpPr/>
            <p:nvPr/>
          </p:nvSpPr>
          <p:spPr>
            <a:xfrm rot="10800000">
              <a:off x="-2" y="328732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2" name="Google Shape;1032;gf7e3947c3d_0_9082"/>
            <p:cNvSpPr/>
            <p:nvPr/>
          </p:nvSpPr>
          <p:spPr>
            <a:xfrm rot="10800000">
              <a:off x="-2" y="350300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3" name="Google Shape;1033;gf7e3947c3d_0_9082"/>
            <p:cNvSpPr/>
            <p:nvPr/>
          </p:nvSpPr>
          <p:spPr>
            <a:xfrm>
              <a:off x="-1" y="2253505"/>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4" name="Google Shape;1034;gf7e3947c3d_0_9082"/>
            <p:cNvSpPr/>
            <p:nvPr/>
          </p:nvSpPr>
          <p:spPr>
            <a:xfrm>
              <a:off x="-1" y="2059109"/>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5" name="Google Shape;1035;gf7e3947c3d_0_9082"/>
            <p:cNvSpPr/>
            <p:nvPr/>
          </p:nvSpPr>
          <p:spPr>
            <a:xfrm>
              <a:off x="-1" y="1868602"/>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6" name="Google Shape;1036;gf7e3947c3d_0_9082"/>
            <p:cNvSpPr/>
            <p:nvPr/>
          </p:nvSpPr>
          <p:spPr>
            <a:xfrm>
              <a:off x="-1" y="1674207"/>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7" name="Google Shape;1037;gf7e3947c3d_0_9082"/>
            <p:cNvSpPr/>
            <p:nvPr/>
          </p:nvSpPr>
          <p:spPr>
            <a:xfrm>
              <a:off x="-1" y="1475923"/>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8" name="Google Shape;1038;gf7e3947c3d_0_9082"/>
            <p:cNvSpPr/>
            <p:nvPr/>
          </p:nvSpPr>
          <p:spPr>
            <a:xfrm>
              <a:off x="-1" y="1275696"/>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9" name="Google Shape;1039;gf7e3947c3d_0_9082"/>
            <p:cNvSpPr/>
            <p:nvPr/>
          </p:nvSpPr>
          <p:spPr>
            <a:xfrm rot="10800000">
              <a:off x="-2" y="29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3"/>
                </a:solidFill>
                <a:latin typeface="Arial"/>
                <a:ea typeface="Arial"/>
                <a:cs typeface="Arial"/>
                <a:sym typeface="Arial"/>
              </a:endParaRPr>
            </a:p>
          </p:txBody>
        </p:sp>
        <p:sp>
          <p:nvSpPr>
            <p:cNvPr id="1040" name="Google Shape;1040;gf7e3947c3d_0_9082"/>
            <p:cNvSpPr/>
            <p:nvPr/>
          </p:nvSpPr>
          <p:spPr>
            <a:xfrm rot="10800000">
              <a:off x="-2" y="21128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1" name="Google Shape;1041;gf7e3947c3d_0_9082"/>
            <p:cNvSpPr/>
            <p:nvPr/>
          </p:nvSpPr>
          <p:spPr>
            <a:xfrm rot="10800000">
              <a:off x="-2" y="421282"/>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2" name="Google Shape;1042;gf7e3947c3d_0_9082"/>
            <p:cNvSpPr/>
            <p:nvPr/>
          </p:nvSpPr>
          <p:spPr>
            <a:xfrm rot="10800000">
              <a:off x="-2" y="63128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3" name="Google Shape;1043;gf7e3947c3d_0_9082"/>
            <p:cNvSpPr/>
            <p:nvPr/>
          </p:nvSpPr>
          <p:spPr>
            <a:xfrm rot="10800000">
              <a:off x="-2" y="845185"/>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4" name="Google Shape;1044;gf7e3947c3d_0_9082"/>
            <p:cNvSpPr/>
            <p:nvPr/>
          </p:nvSpPr>
          <p:spPr>
            <a:xfrm rot="10800000">
              <a:off x="-2" y="106086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045" name="Google Shape;1045;gf7e3947c3d_0_9082"/>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sp>
        <p:nvSpPr>
          <p:cNvPr id="1046" name="Google Shape;1046;gf7e3947c3d_0_9082"/>
          <p:cNvSpPr/>
          <p:nvPr/>
        </p:nvSpPr>
        <p:spPr>
          <a:xfrm>
            <a:off x="0" y="6204000"/>
            <a:ext cx="1158000" cy="6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7" name="Google Shape;1047;gf7e3947c3d_0_9082"/>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accent3"/>
              </a:buClr>
              <a:buSzPts val="3200"/>
              <a:buFont typeface="DM Sans"/>
              <a:buNone/>
              <a:defRPr sz="3200" b="1" i="0">
                <a:solidFill>
                  <a:schemeClr val="accent3"/>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8" name="Google Shape;1048;gf7e3947c3d_0_9082"/>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accent3"/>
              </a:buClr>
              <a:buSzPts val="4000"/>
              <a:buFont typeface="DM Sans Medium"/>
              <a:buNone/>
              <a:defRPr sz="4000" b="1" i="0" strike="noStrike">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9" name="Google Shape;1049;gf7e3947c3d_0_9082"/>
          <p:cNvSpPr txBox="1">
            <a:spLocks noGrp="1"/>
          </p:cNvSpPr>
          <p:nvPr>
            <p:ph type="body" idx="3"/>
          </p:nvPr>
        </p:nvSpPr>
        <p:spPr>
          <a:xfrm>
            <a:off x="6010011" y="5902549"/>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accent3"/>
              </a:buClr>
              <a:buSzPts val="1667"/>
              <a:buFont typeface="DM Sans Medium"/>
              <a:buNone/>
              <a:defRPr sz="1667" b="0" i="0">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0" name="Google Shape;1050;gf7e3947c3d_0_9082"/>
          <p:cNvSpPr txBox="1">
            <a:spLocks noGrp="1"/>
          </p:cNvSpPr>
          <p:nvPr>
            <p:ph type="body" idx="4"/>
          </p:nvPr>
        </p:nvSpPr>
        <p:spPr>
          <a:xfrm>
            <a:off x="10097332" y="5660657"/>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accent3"/>
              </a:buClr>
              <a:buSzPts val="1200"/>
              <a:buNone/>
              <a:defRPr sz="1200">
                <a:solidFill>
                  <a:schemeClr val="accent3"/>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51" name="Google Shape;1051;gf7e3947c3d_0_9082"/>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1052" name="Google Shape;1052;gf7e3947c3d_0_9082" descr="A picture containing application&#10;&#10;Description automatically generated"/>
          <p:cNvPicPr preferRelativeResize="0"/>
          <p:nvPr/>
        </p:nvPicPr>
        <p:blipFill rotWithShape="1">
          <a:blip r:embed="rId3">
            <a:alphaModFix/>
          </a:blip>
          <a:srcRect l="4892" t="64003" r="4836" b="4742"/>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Section Title Arrow 6">
  <p:cSld name="1_Section Title Arrow 6">
    <p:bg>
      <p:bgPr>
        <a:solidFill>
          <a:schemeClr val="accent2"/>
        </a:solidFill>
        <a:effectLst/>
      </p:bgPr>
    </p:bg>
    <p:spTree>
      <p:nvGrpSpPr>
        <p:cNvPr id="1" name="Shape 1053"/>
        <p:cNvGrpSpPr/>
        <p:nvPr/>
      </p:nvGrpSpPr>
      <p:grpSpPr>
        <a:xfrm>
          <a:off x="0" y="0"/>
          <a:ext cx="0" cy="0"/>
          <a:chOff x="0" y="0"/>
          <a:chExt cx="0" cy="0"/>
        </a:xfrm>
      </p:grpSpPr>
      <p:sp>
        <p:nvSpPr>
          <p:cNvPr id="1054" name="Google Shape;1054;gf7e3947c3d_0_9117"/>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055" name="Google Shape;1055;gf7e3947c3d_0_9117"/>
          <p:cNvGrpSpPr/>
          <p:nvPr/>
        </p:nvGrpSpPr>
        <p:grpSpPr>
          <a:xfrm>
            <a:off x="-3" y="4477885"/>
            <a:ext cx="12191787" cy="2367643"/>
            <a:chOff x="228600" y="309"/>
            <a:chExt cx="14173200" cy="5028978"/>
          </a:xfrm>
        </p:grpSpPr>
        <p:sp>
          <p:nvSpPr>
            <p:cNvPr id="1056" name="Google Shape;1056;gf7e3947c3d_0_9117"/>
            <p:cNvSpPr/>
            <p:nvPr/>
          </p:nvSpPr>
          <p:spPr>
            <a:xfrm>
              <a:off x="228600" y="4880187"/>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7" name="Google Shape;1057;gf7e3947c3d_0_9117"/>
            <p:cNvSpPr/>
            <p:nvPr/>
          </p:nvSpPr>
          <p:spPr>
            <a:xfrm>
              <a:off x="228600" y="4689651"/>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8" name="Google Shape;1058;gf7e3947c3d_0_9117"/>
            <p:cNvSpPr/>
            <p:nvPr/>
          </p:nvSpPr>
          <p:spPr>
            <a:xfrm>
              <a:off x="228600" y="4495624"/>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9" name="Google Shape;1059;gf7e3947c3d_0_9117"/>
            <p:cNvSpPr/>
            <p:nvPr/>
          </p:nvSpPr>
          <p:spPr>
            <a:xfrm>
              <a:off x="228600" y="4305476"/>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0" name="Google Shape;1060;gf7e3947c3d_0_9117"/>
            <p:cNvSpPr/>
            <p:nvPr/>
          </p:nvSpPr>
          <p:spPr>
            <a:xfrm>
              <a:off x="228600" y="4111449"/>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1" name="Google Shape;1061;gf7e3947c3d_0_9117"/>
            <p:cNvSpPr/>
            <p:nvPr/>
          </p:nvSpPr>
          <p:spPr>
            <a:xfrm>
              <a:off x="228600" y="3913540"/>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2" name="Google Shape;1062;gf7e3947c3d_0_9117"/>
            <p:cNvSpPr/>
            <p:nvPr/>
          </p:nvSpPr>
          <p:spPr>
            <a:xfrm>
              <a:off x="228600" y="3713692"/>
              <a:ext cx="14173200" cy="396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3" name="Google Shape;1063;gf7e3947c3d_0_9117"/>
            <p:cNvSpPr/>
            <p:nvPr/>
          </p:nvSpPr>
          <p:spPr>
            <a:xfrm rot="10800000">
              <a:off x="228600" y="2437833"/>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4" name="Google Shape;1064;gf7e3947c3d_0_9117"/>
            <p:cNvSpPr/>
            <p:nvPr/>
          </p:nvSpPr>
          <p:spPr>
            <a:xfrm rot="10800000">
              <a:off x="228600" y="2648469"/>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5" name="Google Shape;1065;gf7e3947c3d_0_9117"/>
            <p:cNvSpPr/>
            <p:nvPr/>
          </p:nvSpPr>
          <p:spPr>
            <a:xfrm rot="10800000">
              <a:off x="228600" y="2858096"/>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6" name="Google Shape;1066;gf7e3947c3d_0_9117"/>
            <p:cNvSpPr/>
            <p:nvPr/>
          </p:nvSpPr>
          <p:spPr>
            <a:xfrm rot="10800000">
              <a:off x="228600" y="3067444"/>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7" name="Google Shape;1067;gf7e3947c3d_0_9117"/>
            <p:cNvSpPr/>
            <p:nvPr/>
          </p:nvSpPr>
          <p:spPr>
            <a:xfrm rot="10800000">
              <a:off x="228600" y="3280971"/>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8" name="Google Shape;1068;gf7e3947c3d_0_9117"/>
            <p:cNvSpPr/>
            <p:nvPr/>
          </p:nvSpPr>
          <p:spPr>
            <a:xfrm rot="10800000">
              <a:off x="228600" y="3496280"/>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9" name="Google Shape;1069;gf7e3947c3d_0_9117"/>
            <p:cNvSpPr/>
            <p:nvPr/>
          </p:nvSpPr>
          <p:spPr>
            <a:xfrm>
              <a:off x="228600" y="2249247"/>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0" name="Google Shape;1070;gf7e3947c3d_0_9117"/>
            <p:cNvSpPr/>
            <p:nvPr/>
          </p:nvSpPr>
          <p:spPr>
            <a:xfrm>
              <a:off x="228600" y="2055219"/>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1" name="Google Shape;1071;gf7e3947c3d_0_9117"/>
            <p:cNvSpPr/>
            <p:nvPr/>
          </p:nvSpPr>
          <p:spPr>
            <a:xfrm>
              <a:off x="228600" y="1865072"/>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2" name="Google Shape;1072;gf7e3947c3d_0_9117"/>
            <p:cNvSpPr/>
            <p:nvPr/>
          </p:nvSpPr>
          <p:spPr>
            <a:xfrm>
              <a:off x="228600" y="1671044"/>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3" name="Google Shape;1073;gf7e3947c3d_0_9117"/>
            <p:cNvSpPr/>
            <p:nvPr/>
          </p:nvSpPr>
          <p:spPr>
            <a:xfrm>
              <a:off x="228600" y="1473135"/>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4" name="Google Shape;1074;gf7e3947c3d_0_9117"/>
            <p:cNvSpPr/>
            <p:nvPr/>
          </p:nvSpPr>
          <p:spPr>
            <a:xfrm>
              <a:off x="228600" y="1273287"/>
              <a:ext cx="14173200" cy="396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5" name="Google Shape;1075;gf7e3947c3d_0_9117"/>
            <p:cNvSpPr/>
            <p:nvPr/>
          </p:nvSpPr>
          <p:spPr>
            <a:xfrm rot="10800000">
              <a:off x="228600" y="309"/>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6" name="Google Shape;1076;gf7e3947c3d_0_9117"/>
            <p:cNvSpPr/>
            <p:nvPr/>
          </p:nvSpPr>
          <p:spPr>
            <a:xfrm rot="10800000">
              <a:off x="228600" y="210945"/>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7" name="Google Shape;1077;gf7e3947c3d_0_9117"/>
            <p:cNvSpPr/>
            <p:nvPr/>
          </p:nvSpPr>
          <p:spPr>
            <a:xfrm rot="10800000">
              <a:off x="228600" y="420572"/>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8" name="Google Shape;1078;gf7e3947c3d_0_9117"/>
            <p:cNvSpPr/>
            <p:nvPr/>
          </p:nvSpPr>
          <p:spPr>
            <a:xfrm rot="10800000">
              <a:off x="228600" y="629920"/>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9" name="Google Shape;1079;gf7e3947c3d_0_9117"/>
            <p:cNvSpPr/>
            <p:nvPr/>
          </p:nvSpPr>
          <p:spPr>
            <a:xfrm rot="10800000">
              <a:off x="228600" y="843448"/>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0" name="Google Shape;1080;gf7e3947c3d_0_9117"/>
            <p:cNvSpPr/>
            <p:nvPr/>
          </p:nvSpPr>
          <p:spPr>
            <a:xfrm rot="10800000">
              <a:off x="228600" y="1058756"/>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081" name="Google Shape;1081;gf7e3947c3d_0_9117"/>
          <p:cNvSpPr/>
          <p:nvPr/>
        </p:nvSpPr>
        <p:spPr>
          <a:xfrm rot="-8100000">
            <a:off x="334056" y="1733008"/>
            <a:ext cx="3590123" cy="35901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082" name="Google Shape;1082;gf7e3947c3d_0_9117"/>
          <p:cNvSpPr txBox="1">
            <a:spLocks noGrp="1"/>
          </p:cNvSpPr>
          <p:nvPr>
            <p:ph type="title"/>
          </p:nvPr>
        </p:nvSpPr>
        <p:spPr>
          <a:xfrm>
            <a:off x="5019675" y="3429000"/>
            <a:ext cx="6213900" cy="1003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03030"/>
              </a:buClr>
              <a:buSzPts val="2800"/>
              <a:buFont typeface="DM Sans Medium"/>
              <a:buNone/>
              <a:defRPr sz="2800" b="0" i="0" strike="noStrike">
                <a:solidFill>
                  <a:srgbClr val="303030"/>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Large Arrow 2">
  <p:cSld name="Title Text Large Arrow 2">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785F2"/>
              </a:buClr>
              <a:buSzPts val="3600"/>
              <a:buFont typeface="DM Sans Medium"/>
              <a:buNone/>
              <a:defRPr sz="36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3"/>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0" name="Google Shape;130;p33"/>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131" name="Google Shape;131;p33"/>
          <p:cNvGrpSpPr/>
          <p:nvPr/>
        </p:nvGrpSpPr>
        <p:grpSpPr>
          <a:xfrm rot="10800000">
            <a:off x="9578507" y="1351880"/>
            <a:ext cx="2061232" cy="3419063"/>
            <a:chOff x="5962307" y="432768"/>
            <a:chExt cx="1057621" cy="1754327"/>
          </a:xfrm>
        </p:grpSpPr>
        <p:sp>
          <p:nvSpPr>
            <p:cNvPr id="132" name="Google Shape;132;p33"/>
            <p:cNvSpPr/>
            <p:nvPr/>
          </p:nvSpPr>
          <p:spPr>
            <a:xfrm rot="8100000">
              <a:off x="5871258" y="1536756"/>
              <a:ext cx="1230581" cy="252197"/>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33" name="Google Shape;133;p33"/>
            <p:cNvSpPr/>
            <p:nvPr/>
          </p:nvSpPr>
          <p:spPr>
            <a:xfrm rot="-8100000">
              <a:off x="5880397" y="830911"/>
              <a:ext cx="1230581" cy="252197"/>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34" name="Google Shape;134;p33"/>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083"/>
        <p:cNvGrpSpPr/>
        <p:nvPr/>
      </p:nvGrpSpPr>
      <p:grpSpPr>
        <a:xfrm>
          <a:off x="0" y="0"/>
          <a:ext cx="0" cy="0"/>
          <a:chOff x="0" y="0"/>
          <a:chExt cx="0" cy="0"/>
        </a:xfrm>
      </p:grpSpPr>
      <p:sp>
        <p:nvSpPr>
          <p:cNvPr id="1084" name="Google Shape;1084;gf7e3947c3d_0_9147"/>
          <p:cNvSpPr txBox="1">
            <a:spLocks noGrp="1"/>
          </p:cNvSpPr>
          <p:nvPr>
            <p:ph type="title"/>
          </p:nvPr>
        </p:nvSpPr>
        <p:spPr>
          <a:xfrm>
            <a:off x="444500" y="95251"/>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5" name="Google Shape;1085;gf7e3947c3d_0_914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86" name="Google Shape;1086;gf7e3947c3d_0_9147"/>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Client Stories 1">
  <p:cSld name="1_Client Stories 1">
    <p:spTree>
      <p:nvGrpSpPr>
        <p:cNvPr id="1" name="Shape 1087"/>
        <p:cNvGrpSpPr/>
        <p:nvPr/>
      </p:nvGrpSpPr>
      <p:grpSpPr>
        <a:xfrm>
          <a:off x="0" y="0"/>
          <a:ext cx="0" cy="0"/>
          <a:chOff x="0" y="0"/>
          <a:chExt cx="0" cy="0"/>
        </a:xfrm>
      </p:grpSpPr>
      <p:sp>
        <p:nvSpPr>
          <p:cNvPr id="1088" name="Google Shape;1088;gf7e3947c3d_0_9151"/>
          <p:cNvSpPr/>
          <p:nvPr/>
        </p:nvSpPr>
        <p:spPr>
          <a:xfrm>
            <a:off x="6096000" y="0"/>
            <a:ext cx="6096000" cy="6858000"/>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9" name="Google Shape;1089;gf7e3947c3d_0_9151"/>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0" name="Google Shape;1090;gf7e3947c3d_0_9151"/>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1" name="Google Shape;1091;gf7e3947c3d_0_9151"/>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2" name="Google Shape;1092;gf7e3947c3d_0_9151"/>
          <p:cNvSpPr>
            <a:spLocks noGrp="1"/>
          </p:cNvSpPr>
          <p:nvPr>
            <p:ph type="pic" idx="2"/>
          </p:nvPr>
        </p:nvSpPr>
        <p:spPr>
          <a:xfrm>
            <a:off x="1" y="2266462"/>
            <a:ext cx="6096000" cy="4591500"/>
          </a:xfrm>
          <a:prstGeom prst="rect">
            <a:avLst/>
          </a:prstGeom>
          <a:noFill/>
          <a:ln>
            <a:noFill/>
          </a:ln>
        </p:spPr>
      </p:sp>
      <p:pic>
        <p:nvPicPr>
          <p:cNvPr id="1093" name="Google Shape;1093;gf7e3947c3d_0_9151" descr="A red and white sign&#10;&#10;Description automatically generated with low confidence"/>
          <p:cNvPicPr preferRelativeResize="0"/>
          <p:nvPr/>
        </p:nvPicPr>
        <p:blipFill rotWithShape="1">
          <a:blip r:embed="rId2">
            <a:alphaModFix/>
          </a:blip>
          <a:srcRect/>
          <a:stretch/>
        </p:blipFill>
        <p:spPr>
          <a:xfrm>
            <a:off x="10799806" y="6475234"/>
            <a:ext cx="1231557" cy="2247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_Section Title Arrow 6">
  <p:cSld name="2_Section Title Arrow 6">
    <p:spTree>
      <p:nvGrpSpPr>
        <p:cNvPr id="1" name="Shape 1094"/>
        <p:cNvGrpSpPr/>
        <p:nvPr/>
      </p:nvGrpSpPr>
      <p:grpSpPr>
        <a:xfrm>
          <a:off x="0" y="0"/>
          <a:ext cx="0" cy="0"/>
          <a:chOff x="0" y="0"/>
          <a:chExt cx="0" cy="0"/>
        </a:xfrm>
      </p:grpSpPr>
      <p:sp>
        <p:nvSpPr>
          <p:cNvPr id="1095" name="Google Shape;1095;gf7e3947c3d_0_9158"/>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6" name="Google Shape;1096;gf7e3947c3d_0_9158"/>
          <p:cNvSpPr txBox="1">
            <a:spLocks noGrp="1"/>
          </p:cNvSpPr>
          <p:nvPr>
            <p:ph type="title"/>
          </p:nvPr>
        </p:nvSpPr>
        <p:spPr>
          <a:xfrm>
            <a:off x="5019674" y="3575358"/>
            <a:ext cx="6353100" cy="8736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097" name="Google Shape;1097;gf7e3947c3d_0_9158"/>
          <p:cNvGrpSpPr/>
          <p:nvPr/>
        </p:nvGrpSpPr>
        <p:grpSpPr>
          <a:xfrm>
            <a:off x="-3" y="4477885"/>
            <a:ext cx="12191787" cy="2367643"/>
            <a:chOff x="228600" y="309"/>
            <a:chExt cx="14173200" cy="5028978"/>
          </a:xfrm>
        </p:grpSpPr>
        <p:sp>
          <p:nvSpPr>
            <p:cNvPr id="1098" name="Google Shape;1098;gf7e3947c3d_0_9158"/>
            <p:cNvSpPr/>
            <p:nvPr/>
          </p:nvSpPr>
          <p:spPr>
            <a:xfrm>
              <a:off x="228600" y="4880187"/>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9" name="Google Shape;1099;gf7e3947c3d_0_9158"/>
            <p:cNvSpPr/>
            <p:nvPr/>
          </p:nvSpPr>
          <p:spPr>
            <a:xfrm>
              <a:off x="228600" y="4689651"/>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0" name="Google Shape;1100;gf7e3947c3d_0_9158"/>
            <p:cNvSpPr/>
            <p:nvPr/>
          </p:nvSpPr>
          <p:spPr>
            <a:xfrm>
              <a:off x="228600" y="4495624"/>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1" name="Google Shape;1101;gf7e3947c3d_0_9158"/>
            <p:cNvSpPr/>
            <p:nvPr/>
          </p:nvSpPr>
          <p:spPr>
            <a:xfrm>
              <a:off x="228600" y="4305476"/>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2" name="Google Shape;1102;gf7e3947c3d_0_9158"/>
            <p:cNvSpPr/>
            <p:nvPr/>
          </p:nvSpPr>
          <p:spPr>
            <a:xfrm>
              <a:off x="228600" y="4111449"/>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3" name="Google Shape;1103;gf7e3947c3d_0_9158"/>
            <p:cNvSpPr/>
            <p:nvPr/>
          </p:nvSpPr>
          <p:spPr>
            <a:xfrm>
              <a:off x="228600" y="3913540"/>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4" name="Google Shape;1104;gf7e3947c3d_0_9158"/>
            <p:cNvSpPr/>
            <p:nvPr/>
          </p:nvSpPr>
          <p:spPr>
            <a:xfrm>
              <a:off x="228600" y="3713692"/>
              <a:ext cx="14173200" cy="396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5" name="Google Shape;1105;gf7e3947c3d_0_9158"/>
            <p:cNvSpPr/>
            <p:nvPr/>
          </p:nvSpPr>
          <p:spPr>
            <a:xfrm rot="10800000">
              <a:off x="228600" y="2437833"/>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6" name="Google Shape;1106;gf7e3947c3d_0_9158"/>
            <p:cNvSpPr/>
            <p:nvPr/>
          </p:nvSpPr>
          <p:spPr>
            <a:xfrm rot="10800000">
              <a:off x="228600" y="2648469"/>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7" name="Google Shape;1107;gf7e3947c3d_0_9158"/>
            <p:cNvSpPr/>
            <p:nvPr/>
          </p:nvSpPr>
          <p:spPr>
            <a:xfrm rot="10800000">
              <a:off x="228600" y="2858096"/>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8" name="Google Shape;1108;gf7e3947c3d_0_9158"/>
            <p:cNvSpPr/>
            <p:nvPr/>
          </p:nvSpPr>
          <p:spPr>
            <a:xfrm rot="10800000">
              <a:off x="228600" y="3067444"/>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9" name="Google Shape;1109;gf7e3947c3d_0_9158"/>
            <p:cNvSpPr/>
            <p:nvPr/>
          </p:nvSpPr>
          <p:spPr>
            <a:xfrm rot="10800000">
              <a:off x="228600" y="3280971"/>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0" name="Google Shape;1110;gf7e3947c3d_0_9158"/>
            <p:cNvSpPr/>
            <p:nvPr/>
          </p:nvSpPr>
          <p:spPr>
            <a:xfrm rot="10800000">
              <a:off x="228600" y="3496280"/>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1" name="Google Shape;1111;gf7e3947c3d_0_9158"/>
            <p:cNvSpPr/>
            <p:nvPr/>
          </p:nvSpPr>
          <p:spPr>
            <a:xfrm>
              <a:off x="228600" y="2249247"/>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2" name="Google Shape;1112;gf7e3947c3d_0_9158"/>
            <p:cNvSpPr/>
            <p:nvPr/>
          </p:nvSpPr>
          <p:spPr>
            <a:xfrm>
              <a:off x="228600" y="2055219"/>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3" name="Google Shape;1113;gf7e3947c3d_0_9158"/>
            <p:cNvSpPr/>
            <p:nvPr/>
          </p:nvSpPr>
          <p:spPr>
            <a:xfrm>
              <a:off x="228600" y="1865072"/>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4" name="Google Shape;1114;gf7e3947c3d_0_9158"/>
            <p:cNvSpPr/>
            <p:nvPr/>
          </p:nvSpPr>
          <p:spPr>
            <a:xfrm>
              <a:off x="228600" y="1671044"/>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5" name="Google Shape;1115;gf7e3947c3d_0_9158"/>
            <p:cNvSpPr/>
            <p:nvPr/>
          </p:nvSpPr>
          <p:spPr>
            <a:xfrm>
              <a:off x="228600" y="1473135"/>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6" name="Google Shape;1116;gf7e3947c3d_0_9158"/>
            <p:cNvSpPr/>
            <p:nvPr/>
          </p:nvSpPr>
          <p:spPr>
            <a:xfrm>
              <a:off x="228600" y="1273287"/>
              <a:ext cx="14173200" cy="396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7" name="Google Shape;1117;gf7e3947c3d_0_9158"/>
            <p:cNvSpPr/>
            <p:nvPr/>
          </p:nvSpPr>
          <p:spPr>
            <a:xfrm rot="10800000">
              <a:off x="228600" y="309"/>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8" name="Google Shape;1118;gf7e3947c3d_0_9158"/>
            <p:cNvSpPr/>
            <p:nvPr/>
          </p:nvSpPr>
          <p:spPr>
            <a:xfrm rot="10800000">
              <a:off x="228600" y="210945"/>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9" name="Google Shape;1119;gf7e3947c3d_0_9158"/>
            <p:cNvSpPr/>
            <p:nvPr/>
          </p:nvSpPr>
          <p:spPr>
            <a:xfrm rot="10800000">
              <a:off x="228600" y="420572"/>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0" name="Google Shape;1120;gf7e3947c3d_0_9158"/>
            <p:cNvSpPr/>
            <p:nvPr/>
          </p:nvSpPr>
          <p:spPr>
            <a:xfrm rot="10800000">
              <a:off x="228600" y="629920"/>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1" name="Google Shape;1121;gf7e3947c3d_0_9158"/>
            <p:cNvSpPr/>
            <p:nvPr/>
          </p:nvSpPr>
          <p:spPr>
            <a:xfrm rot="10800000">
              <a:off x="228600" y="843448"/>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2" name="Google Shape;1122;gf7e3947c3d_0_9158"/>
            <p:cNvSpPr/>
            <p:nvPr/>
          </p:nvSpPr>
          <p:spPr>
            <a:xfrm rot="10800000">
              <a:off x="228600" y="1058756"/>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123" name="Google Shape;1123;gf7e3947c3d_0_9158"/>
          <p:cNvSpPr/>
          <p:nvPr/>
        </p:nvSpPr>
        <p:spPr>
          <a:xfrm rot="-8100000">
            <a:off x="334056" y="1733008"/>
            <a:ext cx="3590123" cy="35901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6_Client Stories 1">
  <p:cSld name="6_Client Stories 1">
    <p:spTree>
      <p:nvGrpSpPr>
        <p:cNvPr id="1" name="Shape 1124"/>
        <p:cNvGrpSpPr/>
        <p:nvPr/>
      </p:nvGrpSpPr>
      <p:grpSpPr>
        <a:xfrm>
          <a:off x="0" y="0"/>
          <a:ext cx="0" cy="0"/>
          <a:chOff x="0" y="0"/>
          <a:chExt cx="0" cy="0"/>
        </a:xfrm>
      </p:grpSpPr>
      <p:sp>
        <p:nvSpPr>
          <p:cNvPr id="1125" name="Google Shape;1125;gf7e3947c3d_0_9194"/>
          <p:cNvSpPr/>
          <p:nvPr/>
        </p:nvSpPr>
        <p:spPr>
          <a:xfrm>
            <a:off x="6096000" y="0"/>
            <a:ext cx="6096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6" name="Google Shape;1126;gf7e3947c3d_0_9194"/>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7" name="Google Shape;1127;gf7e3947c3d_0_9194"/>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8" name="Google Shape;1128;gf7e3947c3d_0_9194"/>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9" name="Google Shape;1129;gf7e3947c3d_0_9194"/>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Text Large Arrow 2">
  <p:cSld name="Title Text Large Arrow 2">
    <p:spTree>
      <p:nvGrpSpPr>
        <p:cNvPr id="1" name="Shape 1130"/>
        <p:cNvGrpSpPr/>
        <p:nvPr/>
      </p:nvGrpSpPr>
      <p:grpSpPr>
        <a:xfrm>
          <a:off x="0" y="0"/>
          <a:ext cx="0" cy="0"/>
          <a:chOff x="0" y="0"/>
          <a:chExt cx="0" cy="0"/>
        </a:xfrm>
      </p:grpSpPr>
      <p:sp>
        <p:nvSpPr>
          <p:cNvPr id="1131" name="Google Shape;1131;gf7e3947c3d_0_9200"/>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785F2"/>
              </a:buClr>
              <a:buSzPts val="3600"/>
              <a:buFont typeface="DM Sans Medium"/>
              <a:buNone/>
              <a:defRPr sz="36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2" name="Google Shape;1132;gf7e3947c3d_0_9200"/>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33" name="Google Shape;1133;gf7e3947c3d_0_9200"/>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134" name="Google Shape;1134;gf7e3947c3d_0_9200"/>
          <p:cNvGrpSpPr/>
          <p:nvPr/>
        </p:nvGrpSpPr>
        <p:grpSpPr>
          <a:xfrm rot="10800000">
            <a:off x="9578979" y="1351659"/>
            <a:ext cx="2060976" cy="3419331"/>
            <a:chOff x="5962290" y="432750"/>
            <a:chExt cx="1057508" cy="1754493"/>
          </a:xfrm>
        </p:grpSpPr>
        <p:sp>
          <p:nvSpPr>
            <p:cNvPr id="1135" name="Google Shape;1135;gf7e3947c3d_0_9200"/>
            <p:cNvSpPr/>
            <p:nvPr/>
          </p:nvSpPr>
          <p:spPr>
            <a:xfrm rot="8100000">
              <a:off x="5871145" y="1536987"/>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136" name="Google Shape;1136;gf7e3947c3d_0_9200"/>
            <p:cNvSpPr/>
            <p:nvPr/>
          </p:nvSpPr>
          <p:spPr>
            <a:xfrm rot="-8100000">
              <a:off x="5880153" y="830994"/>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137" name="Google Shape;1137;gf7e3947c3d_0_9200"/>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Text Large Arrow 2">
  <p:cSld name="6_Title Text Large Arrow 2">
    <p:spTree>
      <p:nvGrpSpPr>
        <p:cNvPr id="1" name="Shape 1138"/>
        <p:cNvGrpSpPr/>
        <p:nvPr/>
      </p:nvGrpSpPr>
      <p:grpSpPr>
        <a:xfrm>
          <a:off x="0" y="0"/>
          <a:ext cx="0" cy="0"/>
          <a:chOff x="0" y="0"/>
          <a:chExt cx="0" cy="0"/>
        </a:xfrm>
      </p:grpSpPr>
      <p:sp>
        <p:nvSpPr>
          <p:cNvPr id="1139" name="Google Shape;1139;p6"/>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785F2"/>
              </a:buClr>
              <a:buSzPts val="3600"/>
              <a:buFont typeface="DM Sans Medium"/>
              <a:buNone/>
              <a:defRPr sz="3600">
                <a:solidFill>
                  <a:srgbClr val="0EB0E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0" name="Google Shape;1140;p6"/>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41" name="Google Shape;1141;p6"/>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142" name="Google Shape;1142;p6"/>
          <p:cNvGrpSpPr/>
          <p:nvPr/>
        </p:nvGrpSpPr>
        <p:grpSpPr>
          <a:xfrm rot="10800000">
            <a:off x="9578979" y="1351659"/>
            <a:ext cx="2060976" cy="3419331"/>
            <a:chOff x="5962290" y="432750"/>
            <a:chExt cx="1057508" cy="1754493"/>
          </a:xfrm>
        </p:grpSpPr>
        <p:sp>
          <p:nvSpPr>
            <p:cNvPr id="1143" name="Google Shape;1143;p6"/>
            <p:cNvSpPr/>
            <p:nvPr/>
          </p:nvSpPr>
          <p:spPr>
            <a:xfrm rot="8100000">
              <a:off x="5871145" y="1536987"/>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144" name="Google Shape;1144;p6"/>
            <p:cNvSpPr/>
            <p:nvPr/>
          </p:nvSpPr>
          <p:spPr>
            <a:xfrm rot="-8100000">
              <a:off x="5880153" y="830994"/>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145" name="Google Shape;1145;p6"/>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Title Arrow 2">
  <p:cSld name="Section Title Arrow 2">
    <p:spTree>
      <p:nvGrpSpPr>
        <p:cNvPr id="1" name="Shape 1146"/>
        <p:cNvGrpSpPr/>
        <p:nvPr/>
      </p:nvGrpSpPr>
      <p:grpSpPr>
        <a:xfrm>
          <a:off x="0" y="0"/>
          <a:ext cx="0" cy="0"/>
          <a:chOff x="0" y="0"/>
          <a:chExt cx="0" cy="0"/>
        </a:xfrm>
      </p:grpSpPr>
      <p:sp>
        <p:nvSpPr>
          <p:cNvPr id="1147" name="Google Shape;1147;gf7e3947c3d_0_9216"/>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48" name="Google Shape;1148;gf7e3947c3d_0_9216"/>
          <p:cNvSpPr txBox="1">
            <a:spLocks noGrp="1"/>
          </p:cNvSpPr>
          <p:nvPr>
            <p:ph type="title"/>
          </p:nvPr>
        </p:nvSpPr>
        <p:spPr>
          <a:xfrm>
            <a:off x="5019675" y="3429000"/>
            <a:ext cx="6213900" cy="9444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149" name="Google Shape;1149;gf7e3947c3d_0_9216"/>
          <p:cNvGrpSpPr/>
          <p:nvPr/>
        </p:nvGrpSpPr>
        <p:grpSpPr>
          <a:xfrm>
            <a:off x="0" y="4469665"/>
            <a:ext cx="12191513" cy="2390424"/>
            <a:chOff x="-2" y="5363812"/>
            <a:chExt cx="14630401" cy="2868624"/>
          </a:xfrm>
        </p:grpSpPr>
        <p:sp>
          <p:nvSpPr>
            <p:cNvPr id="1150" name="Google Shape;1150;gf7e3947c3d_0_9216"/>
            <p:cNvSpPr/>
            <p:nvPr/>
          </p:nvSpPr>
          <p:spPr>
            <a:xfrm>
              <a:off x="-1" y="8191036"/>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51" name="Google Shape;1151;gf7e3947c3d_0_9216"/>
            <p:cNvSpPr/>
            <p:nvPr/>
          </p:nvSpPr>
          <p:spPr>
            <a:xfrm>
              <a:off x="-1" y="8046649"/>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52" name="Google Shape;1152;gf7e3947c3d_0_9216"/>
            <p:cNvSpPr/>
            <p:nvPr/>
          </p:nvSpPr>
          <p:spPr>
            <a:xfrm rot="10800000">
              <a:off x="-2" y="7124884"/>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53" name="Google Shape;1153;gf7e3947c3d_0_9216"/>
            <p:cNvSpPr/>
            <p:nvPr/>
          </p:nvSpPr>
          <p:spPr>
            <a:xfrm rot="10800000">
              <a:off x="-2" y="7276943"/>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54" name="Google Shape;1154;gf7e3947c3d_0_9216"/>
            <p:cNvSpPr/>
            <p:nvPr/>
          </p:nvSpPr>
          <p:spPr>
            <a:xfrm rot="10800000">
              <a:off x="-2" y="7428524"/>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55" name="Google Shape;1155;gf7e3947c3d_0_9216"/>
            <p:cNvSpPr/>
            <p:nvPr/>
          </p:nvSpPr>
          <p:spPr>
            <a:xfrm rot="10800000">
              <a:off x="-2" y="7579703"/>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56" name="Google Shape;1156;gf7e3947c3d_0_9216"/>
            <p:cNvSpPr/>
            <p:nvPr/>
          </p:nvSpPr>
          <p:spPr>
            <a:xfrm rot="10800000">
              <a:off x="-2" y="7733985"/>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57" name="Google Shape;1157;gf7e3947c3d_0_9216"/>
            <p:cNvSpPr/>
            <p:nvPr/>
          </p:nvSpPr>
          <p:spPr>
            <a:xfrm rot="10800000">
              <a:off x="-2" y="7889571"/>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58" name="Google Shape;1158;gf7e3947c3d_0_9216"/>
            <p:cNvSpPr/>
            <p:nvPr/>
          </p:nvSpPr>
          <p:spPr>
            <a:xfrm>
              <a:off x="-1" y="698861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59" name="Google Shape;1159;gf7e3947c3d_0_9216"/>
            <p:cNvSpPr/>
            <p:nvPr/>
          </p:nvSpPr>
          <p:spPr>
            <a:xfrm>
              <a:off x="-1" y="6848429"/>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0" name="Google Shape;1160;gf7e3947c3d_0_9216"/>
            <p:cNvSpPr/>
            <p:nvPr/>
          </p:nvSpPr>
          <p:spPr>
            <a:xfrm>
              <a:off x="-1" y="671105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1" name="Google Shape;1161;gf7e3947c3d_0_9216"/>
            <p:cNvSpPr/>
            <p:nvPr/>
          </p:nvSpPr>
          <p:spPr>
            <a:xfrm>
              <a:off x="-1" y="6570869"/>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2" name="Google Shape;1162;gf7e3947c3d_0_9216"/>
            <p:cNvSpPr/>
            <p:nvPr/>
          </p:nvSpPr>
          <p:spPr>
            <a:xfrm>
              <a:off x="-1" y="6427883"/>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3" name="Google Shape;1163;gf7e3947c3d_0_9216"/>
            <p:cNvSpPr/>
            <p:nvPr/>
          </p:nvSpPr>
          <p:spPr>
            <a:xfrm>
              <a:off x="-1" y="6283496"/>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4" name="Google Shape;1164;gf7e3947c3d_0_9216"/>
            <p:cNvSpPr/>
            <p:nvPr/>
          </p:nvSpPr>
          <p:spPr>
            <a:xfrm rot="10800000">
              <a:off x="-2" y="5363812"/>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5" name="Google Shape;1165;gf7e3947c3d_0_9216"/>
            <p:cNvSpPr/>
            <p:nvPr/>
          </p:nvSpPr>
          <p:spPr>
            <a:xfrm rot="10800000">
              <a:off x="-2" y="551587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6" name="Google Shape;1166;gf7e3947c3d_0_9216"/>
            <p:cNvSpPr/>
            <p:nvPr/>
          </p:nvSpPr>
          <p:spPr>
            <a:xfrm rot="10800000">
              <a:off x="-2" y="5667452"/>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7" name="Google Shape;1167;gf7e3947c3d_0_9216"/>
            <p:cNvSpPr/>
            <p:nvPr/>
          </p:nvSpPr>
          <p:spPr>
            <a:xfrm rot="10800000">
              <a:off x="-2" y="581863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8" name="Google Shape;1168;gf7e3947c3d_0_9216"/>
            <p:cNvSpPr/>
            <p:nvPr/>
          </p:nvSpPr>
          <p:spPr>
            <a:xfrm rot="10800000">
              <a:off x="-2" y="5972913"/>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9" name="Google Shape;1169;gf7e3947c3d_0_9216"/>
            <p:cNvSpPr/>
            <p:nvPr/>
          </p:nvSpPr>
          <p:spPr>
            <a:xfrm rot="10800000">
              <a:off x="-2" y="6128498"/>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170" name="Google Shape;1170;gf7e3947c3d_0_9216"/>
          <p:cNvSpPr/>
          <p:nvPr/>
        </p:nvSpPr>
        <p:spPr>
          <a:xfrm rot="-8100000">
            <a:off x="334056" y="1733008"/>
            <a:ext cx="3590123" cy="35901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wo Columns w/arrow">
  <p:cSld name="Two Columns w/arrow">
    <p:spTree>
      <p:nvGrpSpPr>
        <p:cNvPr id="1" name="Shape 1171"/>
        <p:cNvGrpSpPr/>
        <p:nvPr/>
      </p:nvGrpSpPr>
      <p:grpSpPr>
        <a:xfrm>
          <a:off x="0" y="0"/>
          <a:ext cx="0" cy="0"/>
          <a:chOff x="0" y="0"/>
          <a:chExt cx="0" cy="0"/>
        </a:xfrm>
      </p:grpSpPr>
      <p:sp>
        <p:nvSpPr>
          <p:cNvPr id="1172" name="Google Shape;1172;gf7e3947c3d_0_9241"/>
          <p:cNvSpPr txBox="1">
            <a:spLocks noGrp="1"/>
          </p:cNvSpPr>
          <p:nvPr>
            <p:ph type="title"/>
          </p:nvPr>
        </p:nvSpPr>
        <p:spPr>
          <a:xfrm>
            <a:off x="444500" y="95250"/>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3" name="Google Shape;1173;gf7e3947c3d_0_9241"/>
          <p:cNvSpPr txBox="1">
            <a:spLocks noGrp="1"/>
          </p:cNvSpPr>
          <p:nvPr>
            <p:ph type="sldNum" idx="12"/>
          </p:nvPr>
        </p:nvSpPr>
        <p:spPr>
          <a:xfrm>
            <a:off x="8508214" y="6397625"/>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74" name="Google Shape;1174;gf7e3947c3d_0_9241"/>
          <p:cNvSpPr txBox="1">
            <a:spLocks noGrp="1"/>
          </p:cNvSpPr>
          <p:nvPr>
            <p:ph type="body" idx="1"/>
          </p:nvPr>
        </p:nvSpPr>
        <p:spPr>
          <a:xfrm>
            <a:off x="1719385" y="1187939"/>
            <a:ext cx="9447300" cy="47400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500"/>
              </a:spcBef>
              <a:spcAft>
                <a:spcPts val="0"/>
              </a:spcAft>
              <a:buClr>
                <a:schemeClr val="dk1"/>
              </a:buClr>
              <a:buSzPts val="3200"/>
              <a:buFont typeface="Arial"/>
              <a:buChar char="•"/>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75" name="Google Shape;1175;gf7e3947c3d_0_9241"/>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176" name="Google Shape;1176;gf7e3947c3d_0_9241"/>
          <p:cNvGrpSpPr/>
          <p:nvPr/>
        </p:nvGrpSpPr>
        <p:grpSpPr>
          <a:xfrm>
            <a:off x="672260" y="1400914"/>
            <a:ext cx="881327" cy="1462194"/>
            <a:chOff x="5962290" y="432750"/>
            <a:chExt cx="1057508" cy="1754493"/>
          </a:xfrm>
        </p:grpSpPr>
        <p:sp>
          <p:nvSpPr>
            <p:cNvPr id="1177" name="Google Shape;1177;gf7e3947c3d_0_9241"/>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78" name="Google Shape;1178;gf7e3947c3d_0_9241"/>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wo Columns w/arrow 2">
  <p:cSld name="Two Columns w/arrow 2">
    <p:spTree>
      <p:nvGrpSpPr>
        <p:cNvPr id="1" name="Shape 1179"/>
        <p:cNvGrpSpPr/>
        <p:nvPr/>
      </p:nvGrpSpPr>
      <p:grpSpPr>
        <a:xfrm>
          <a:off x="0" y="0"/>
          <a:ext cx="0" cy="0"/>
          <a:chOff x="0" y="0"/>
          <a:chExt cx="0" cy="0"/>
        </a:xfrm>
      </p:grpSpPr>
      <p:sp>
        <p:nvSpPr>
          <p:cNvPr id="1180" name="Google Shape;1180;gf7e3947c3d_0_924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81" name="Google Shape;1181;gf7e3947c3d_0_9249"/>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82" name="Google Shape;1182;gf7e3947c3d_0_924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183" name="Google Shape;1183;gf7e3947c3d_0_9249"/>
          <p:cNvGrpSpPr/>
          <p:nvPr/>
        </p:nvGrpSpPr>
        <p:grpSpPr>
          <a:xfrm>
            <a:off x="481835" y="896730"/>
            <a:ext cx="430723" cy="760924"/>
            <a:chOff x="5962290" y="432750"/>
            <a:chExt cx="1057508" cy="1754493"/>
          </a:xfrm>
        </p:grpSpPr>
        <p:sp>
          <p:nvSpPr>
            <p:cNvPr id="1184" name="Google Shape;1184;gf7e3947c3d_0_9249"/>
            <p:cNvSpPr/>
            <p:nvPr/>
          </p:nvSpPr>
          <p:spPr>
            <a:xfrm rot="8100000">
              <a:off x="5871145" y="1536987"/>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85" name="Google Shape;1185;gf7e3947c3d_0_9249"/>
            <p:cNvSpPr/>
            <p:nvPr/>
          </p:nvSpPr>
          <p:spPr>
            <a:xfrm rot="-8100000">
              <a:off x="5880153" y="830994"/>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186" name="Google Shape;1186;gf7e3947c3d_0_924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_Title Text Large Arrow 2">
  <p:cSld name="2_Title Text Large Arrow 2">
    <p:spTree>
      <p:nvGrpSpPr>
        <p:cNvPr id="1" name="Shape 1187"/>
        <p:cNvGrpSpPr/>
        <p:nvPr/>
      </p:nvGrpSpPr>
      <p:grpSpPr>
        <a:xfrm>
          <a:off x="0" y="0"/>
          <a:ext cx="0" cy="0"/>
          <a:chOff x="0" y="0"/>
          <a:chExt cx="0" cy="0"/>
        </a:xfrm>
      </p:grpSpPr>
      <p:sp>
        <p:nvSpPr>
          <p:cNvPr id="1188" name="Google Shape;1188;gf7e3947c3d_0_9257"/>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563B5"/>
              </a:buClr>
              <a:buSzPts val="3600"/>
              <a:buFont typeface="DM Sans Medium"/>
              <a:buNone/>
              <a:defRPr sz="3600">
                <a:solidFill>
                  <a:srgbClr val="0563B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9" name="Google Shape;1189;gf7e3947c3d_0_9257"/>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90" name="Google Shape;1190;gf7e3947c3d_0_9257"/>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191" name="Google Shape;1191;gf7e3947c3d_0_9257"/>
          <p:cNvGrpSpPr/>
          <p:nvPr/>
        </p:nvGrpSpPr>
        <p:grpSpPr>
          <a:xfrm rot="10800000">
            <a:off x="9578979" y="1351659"/>
            <a:ext cx="2060976" cy="3419331"/>
            <a:chOff x="5962290" y="432750"/>
            <a:chExt cx="1057508" cy="1754493"/>
          </a:xfrm>
        </p:grpSpPr>
        <p:sp>
          <p:nvSpPr>
            <p:cNvPr id="1192" name="Google Shape;1192;gf7e3947c3d_0_9257"/>
            <p:cNvSpPr/>
            <p:nvPr/>
          </p:nvSpPr>
          <p:spPr>
            <a:xfrm rot="8100000">
              <a:off x="5871145" y="1536987"/>
              <a:ext cx="1230790" cy="252013"/>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193" name="Google Shape;1193;gf7e3947c3d_0_9257"/>
            <p:cNvSpPr/>
            <p:nvPr/>
          </p:nvSpPr>
          <p:spPr>
            <a:xfrm rot="-8100000">
              <a:off x="5880153" y="830994"/>
              <a:ext cx="1230790" cy="252013"/>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194" name="Google Shape;1194;gf7e3947c3d_0_9257"/>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Client Stories 1">
  <p:cSld name="4_Client Stories 1">
    <p:spTree>
      <p:nvGrpSpPr>
        <p:cNvPr id="1" name="Shape 135"/>
        <p:cNvGrpSpPr/>
        <p:nvPr/>
      </p:nvGrpSpPr>
      <p:grpSpPr>
        <a:xfrm>
          <a:off x="0" y="0"/>
          <a:ext cx="0" cy="0"/>
          <a:chOff x="0" y="0"/>
          <a:chExt cx="0" cy="0"/>
        </a:xfrm>
      </p:grpSpPr>
      <p:sp>
        <p:nvSpPr>
          <p:cNvPr id="136" name="Google Shape;136;p74"/>
          <p:cNvSpPr/>
          <p:nvPr/>
        </p:nvSpPr>
        <p:spPr>
          <a:xfrm>
            <a:off x="6096000" y="0"/>
            <a:ext cx="6096000" cy="6858000"/>
          </a:xfrm>
          <a:prstGeom prst="rect">
            <a:avLst/>
          </a:prstGeom>
          <a:solidFill>
            <a:srgbClr val="0342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7" name="Google Shape;137;p74"/>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74"/>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74"/>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 name="Google Shape;140;p74"/>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_Client Stories 1">
  <p:cSld name="2_Client Stories 1">
    <p:spTree>
      <p:nvGrpSpPr>
        <p:cNvPr id="1" name="Shape 1195"/>
        <p:cNvGrpSpPr/>
        <p:nvPr/>
      </p:nvGrpSpPr>
      <p:grpSpPr>
        <a:xfrm>
          <a:off x="0" y="0"/>
          <a:ext cx="0" cy="0"/>
          <a:chOff x="0" y="0"/>
          <a:chExt cx="0" cy="0"/>
        </a:xfrm>
      </p:grpSpPr>
      <p:sp>
        <p:nvSpPr>
          <p:cNvPr id="1196" name="Google Shape;1196;gf7e3947c3d_0_9273"/>
          <p:cNvSpPr/>
          <p:nvPr/>
        </p:nvSpPr>
        <p:spPr>
          <a:xfrm>
            <a:off x="6096000" y="0"/>
            <a:ext cx="6096000" cy="6858000"/>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97" name="Google Shape;1197;gf7e3947c3d_0_9273"/>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8" name="Google Shape;1198;gf7e3947c3d_0_9273"/>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9" name="Google Shape;1199;gf7e3947c3d_0_9273"/>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00" name="Google Shape;1200;gf7e3947c3d_0_9273"/>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Section Title Arrow 7">
  <p:cSld name="1_Section Title Arrow 7">
    <p:bg>
      <p:bgPr>
        <a:solidFill>
          <a:srgbClr val="BFBFBF"/>
        </a:solidFill>
        <a:effectLst/>
      </p:bgPr>
    </p:bg>
    <p:spTree>
      <p:nvGrpSpPr>
        <p:cNvPr id="1" name="Shape 1201"/>
        <p:cNvGrpSpPr/>
        <p:nvPr/>
      </p:nvGrpSpPr>
      <p:grpSpPr>
        <a:xfrm>
          <a:off x="0" y="0"/>
          <a:ext cx="0" cy="0"/>
          <a:chOff x="0" y="0"/>
          <a:chExt cx="0" cy="0"/>
        </a:xfrm>
      </p:grpSpPr>
      <p:sp>
        <p:nvSpPr>
          <p:cNvPr id="1202" name="Google Shape;1202;gf7e3947c3d_0_9279"/>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03" name="Google Shape;1203;gf7e3947c3d_0_9279"/>
          <p:cNvSpPr txBox="1">
            <a:spLocks noGrp="1"/>
          </p:cNvSpPr>
          <p:nvPr>
            <p:ph type="title"/>
          </p:nvPr>
        </p:nvSpPr>
        <p:spPr>
          <a:xfrm>
            <a:off x="5212079" y="3429000"/>
            <a:ext cx="6608400" cy="982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204" name="Google Shape;1204;gf7e3947c3d_0_9279"/>
          <p:cNvGrpSpPr/>
          <p:nvPr/>
        </p:nvGrpSpPr>
        <p:grpSpPr>
          <a:xfrm>
            <a:off x="-3" y="4477885"/>
            <a:ext cx="12191787" cy="2367643"/>
            <a:chOff x="228600" y="309"/>
            <a:chExt cx="14173200" cy="5028978"/>
          </a:xfrm>
        </p:grpSpPr>
        <p:sp>
          <p:nvSpPr>
            <p:cNvPr id="1205" name="Google Shape;1205;gf7e3947c3d_0_9279"/>
            <p:cNvSpPr/>
            <p:nvPr/>
          </p:nvSpPr>
          <p:spPr>
            <a:xfrm>
              <a:off x="228600" y="4880187"/>
              <a:ext cx="14173200" cy="1491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06" name="Google Shape;1206;gf7e3947c3d_0_9279"/>
            <p:cNvSpPr/>
            <p:nvPr/>
          </p:nvSpPr>
          <p:spPr>
            <a:xfrm>
              <a:off x="228600" y="4689651"/>
              <a:ext cx="14173200" cy="1290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07" name="Google Shape;1207;gf7e3947c3d_0_9279"/>
            <p:cNvSpPr/>
            <p:nvPr/>
          </p:nvSpPr>
          <p:spPr>
            <a:xfrm>
              <a:off x="228600" y="4495624"/>
              <a:ext cx="14173200" cy="1134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08" name="Google Shape;1208;gf7e3947c3d_0_9279"/>
            <p:cNvSpPr/>
            <p:nvPr/>
          </p:nvSpPr>
          <p:spPr>
            <a:xfrm>
              <a:off x="228600" y="4305476"/>
              <a:ext cx="14173200" cy="942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09" name="Google Shape;1209;gf7e3947c3d_0_9279"/>
            <p:cNvSpPr/>
            <p:nvPr/>
          </p:nvSpPr>
          <p:spPr>
            <a:xfrm>
              <a:off x="228600" y="4111449"/>
              <a:ext cx="14173200" cy="747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0" name="Google Shape;1210;gf7e3947c3d_0_9279"/>
            <p:cNvSpPr/>
            <p:nvPr/>
          </p:nvSpPr>
          <p:spPr>
            <a:xfrm>
              <a:off x="228600" y="3913540"/>
              <a:ext cx="14173200" cy="573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1" name="Google Shape;1211;gf7e3947c3d_0_9279"/>
            <p:cNvSpPr/>
            <p:nvPr/>
          </p:nvSpPr>
          <p:spPr>
            <a:xfrm>
              <a:off x="228600" y="3713692"/>
              <a:ext cx="14173200" cy="396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2" name="Google Shape;1212;gf7e3947c3d_0_9279"/>
            <p:cNvSpPr/>
            <p:nvPr/>
          </p:nvSpPr>
          <p:spPr>
            <a:xfrm rot="10800000">
              <a:off x="228600" y="2437833"/>
              <a:ext cx="14173200" cy="1491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3" name="Google Shape;1213;gf7e3947c3d_0_9279"/>
            <p:cNvSpPr/>
            <p:nvPr/>
          </p:nvSpPr>
          <p:spPr>
            <a:xfrm rot="10800000">
              <a:off x="228600" y="2648469"/>
              <a:ext cx="14173200" cy="1290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4" name="Google Shape;1214;gf7e3947c3d_0_9279"/>
            <p:cNvSpPr/>
            <p:nvPr/>
          </p:nvSpPr>
          <p:spPr>
            <a:xfrm rot="10800000">
              <a:off x="228600" y="2858096"/>
              <a:ext cx="14173200" cy="1134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5" name="Google Shape;1215;gf7e3947c3d_0_9279"/>
            <p:cNvSpPr/>
            <p:nvPr/>
          </p:nvSpPr>
          <p:spPr>
            <a:xfrm rot="10800000">
              <a:off x="228600" y="3067444"/>
              <a:ext cx="14173200" cy="942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6" name="Google Shape;1216;gf7e3947c3d_0_9279"/>
            <p:cNvSpPr/>
            <p:nvPr/>
          </p:nvSpPr>
          <p:spPr>
            <a:xfrm rot="10800000">
              <a:off x="228600" y="3280971"/>
              <a:ext cx="14173200" cy="747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7" name="Google Shape;1217;gf7e3947c3d_0_9279"/>
            <p:cNvSpPr/>
            <p:nvPr/>
          </p:nvSpPr>
          <p:spPr>
            <a:xfrm rot="10800000">
              <a:off x="228600" y="3496280"/>
              <a:ext cx="14173200" cy="573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8" name="Google Shape;1218;gf7e3947c3d_0_9279"/>
            <p:cNvSpPr/>
            <p:nvPr/>
          </p:nvSpPr>
          <p:spPr>
            <a:xfrm>
              <a:off x="228600" y="2249247"/>
              <a:ext cx="14173200" cy="1290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9" name="Google Shape;1219;gf7e3947c3d_0_9279"/>
            <p:cNvSpPr/>
            <p:nvPr/>
          </p:nvSpPr>
          <p:spPr>
            <a:xfrm>
              <a:off x="228600" y="2055219"/>
              <a:ext cx="14173200" cy="1134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0" name="Google Shape;1220;gf7e3947c3d_0_9279"/>
            <p:cNvSpPr/>
            <p:nvPr/>
          </p:nvSpPr>
          <p:spPr>
            <a:xfrm>
              <a:off x="228600" y="1865072"/>
              <a:ext cx="14173200" cy="942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1" name="Google Shape;1221;gf7e3947c3d_0_9279"/>
            <p:cNvSpPr/>
            <p:nvPr/>
          </p:nvSpPr>
          <p:spPr>
            <a:xfrm>
              <a:off x="228600" y="1671044"/>
              <a:ext cx="14173200" cy="747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2" name="Google Shape;1222;gf7e3947c3d_0_9279"/>
            <p:cNvSpPr/>
            <p:nvPr/>
          </p:nvSpPr>
          <p:spPr>
            <a:xfrm>
              <a:off x="228600" y="1473135"/>
              <a:ext cx="14173200" cy="573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3" name="Google Shape;1223;gf7e3947c3d_0_9279"/>
            <p:cNvSpPr/>
            <p:nvPr/>
          </p:nvSpPr>
          <p:spPr>
            <a:xfrm>
              <a:off x="228600" y="1273287"/>
              <a:ext cx="14173200" cy="396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4" name="Google Shape;1224;gf7e3947c3d_0_9279"/>
            <p:cNvSpPr/>
            <p:nvPr/>
          </p:nvSpPr>
          <p:spPr>
            <a:xfrm rot="10800000">
              <a:off x="228600" y="309"/>
              <a:ext cx="14173200" cy="1491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5" name="Google Shape;1225;gf7e3947c3d_0_9279"/>
            <p:cNvSpPr/>
            <p:nvPr/>
          </p:nvSpPr>
          <p:spPr>
            <a:xfrm rot="10800000">
              <a:off x="228600" y="210945"/>
              <a:ext cx="14173200" cy="1290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6" name="Google Shape;1226;gf7e3947c3d_0_9279"/>
            <p:cNvSpPr/>
            <p:nvPr/>
          </p:nvSpPr>
          <p:spPr>
            <a:xfrm rot="10800000">
              <a:off x="228600" y="420572"/>
              <a:ext cx="14173200" cy="1134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7" name="Google Shape;1227;gf7e3947c3d_0_9279"/>
            <p:cNvSpPr/>
            <p:nvPr/>
          </p:nvSpPr>
          <p:spPr>
            <a:xfrm rot="10800000">
              <a:off x="228600" y="629920"/>
              <a:ext cx="14173200" cy="942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8" name="Google Shape;1228;gf7e3947c3d_0_9279"/>
            <p:cNvSpPr/>
            <p:nvPr/>
          </p:nvSpPr>
          <p:spPr>
            <a:xfrm rot="10800000">
              <a:off x="228600" y="843448"/>
              <a:ext cx="14173200" cy="747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9" name="Google Shape;1229;gf7e3947c3d_0_9279"/>
            <p:cNvSpPr/>
            <p:nvPr/>
          </p:nvSpPr>
          <p:spPr>
            <a:xfrm rot="10800000">
              <a:off x="228600" y="1058756"/>
              <a:ext cx="14173200" cy="573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230" name="Google Shape;1230;gf7e3947c3d_0_9279"/>
          <p:cNvSpPr/>
          <p:nvPr/>
        </p:nvSpPr>
        <p:spPr>
          <a:xfrm rot="-8100000">
            <a:off x="334056" y="1733008"/>
            <a:ext cx="3590123" cy="35901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Text Large Arrow 1">
  <p:cSld name="Title Text Large Arrow 1">
    <p:spTree>
      <p:nvGrpSpPr>
        <p:cNvPr id="1" name="Shape 1231"/>
        <p:cNvGrpSpPr/>
        <p:nvPr/>
      </p:nvGrpSpPr>
      <p:grpSpPr>
        <a:xfrm>
          <a:off x="0" y="0"/>
          <a:ext cx="0" cy="0"/>
          <a:chOff x="0" y="0"/>
          <a:chExt cx="0" cy="0"/>
        </a:xfrm>
      </p:grpSpPr>
      <p:sp>
        <p:nvSpPr>
          <p:cNvPr id="1232" name="Google Shape;1232;gf7e3947c3d_0_9309"/>
          <p:cNvSpPr txBox="1">
            <a:spLocks noGrp="1"/>
          </p:cNvSpPr>
          <p:nvPr>
            <p:ph type="title"/>
          </p:nvPr>
        </p:nvSpPr>
        <p:spPr>
          <a:xfrm>
            <a:off x="5449957" y="712305"/>
            <a:ext cx="5710500" cy="8613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BCBEC0"/>
              </a:buClr>
              <a:buSzPts val="4000"/>
              <a:buFont typeface="DM Sans Medium"/>
              <a:buNone/>
              <a:defRPr sz="4000" b="1">
                <a:solidFill>
                  <a:srgbClr val="BCBE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3" name="Google Shape;1233;gf7e3947c3d_0_930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34" name="Google Shape;1234;gf7e3947c3d_0_9309"/>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35" name="Google Shape;1235;gf7e3947c3d_0_9309"/>
          <p:cNvGrpSpPr/>
          <p:nvPr/>
        </p:nvGrpSpPr>
        <p:grpSpPr>
          <a:xfrm>
            <a:off x="2917986" y="1674253"/>
            <a:ext cx="2060976" cy="3419331"/>
            <a:chOff x="5962290" y="432750"/>
            <a:chExt cx="1057508" cy="1754493"/>
          </a:xfrm>
        </p:grpSpPr>
        <p:sp>
          <p:nvSpPr>
            <p:cNvPr id="1236" name="Google Shape;1236;gf7e3947c3d_0_9309"/>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37" name="Google Shape;1237;gf7e3947c3d_0_9309"/>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238" name="Google Shape;1238;gf7e3947c3d_0_9309"/>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Break Quote 2">
  <p:cSld name="Section Break Quote 2">
    <p:spTree>
      <p:nvGrpSpPr>
        <p:cNvPr id="1" name="Shape 1239"/>
        <p:cNvGrpSpPr/>
        <p:nvPr/>
      </p:nvGrpSpPr>
      <p:grpSpPr>
        <a:xfrm>
          <a:off x="0" y="0"/>
          <a:ext cx="0" cy="0"/>
          <a:chOff x="0" y="0"/>
          <a:chExt cx="0" cy="0"/>
        </a:xfrm>
      </p:grpSpPr>
      <p:sp>
        <p:nvSpPr>
          <p:cNvPr id="1240" name="Google Shape;1240;gf7e3947c3d_0_9317"/>
          <p:cNvSpPr/>
          <p:nvPr/>
        </p:nvSpPr>
        <p:spPr>
          <a:xfrm rot="-8100000">
            <a:off x="554284" y="2507860"/>
            <a:ext cx="2080591" cy="2080591"/>
          </a:xfrm>
          <a:prstGeom prst="corner">
            <a:avLst>
              <a:gd name="adj1" fmla="val 20121"/>
              <a:gd name="adj2" fmla="val 20273"/>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241" name="Google Shape;1241;gf7e3947c3d_0_9317"/>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_Section Title Arrow 3">
  <p:cSld name="1_Section Title Arrow 3">
    <p:spTree>
      <p:nvGrpSpPr>
        <p:cNvPr id="1" name="Shape 1242"/>
        <p:cNvGrpSpPr/>
        <p:nvPr/>
      </p:nvGrpSpPr>
      <p:grpSpPr>
        <a:xfrm>
          <a:off x="0" y="0"/>
          <a:ext cx="0" cy="0"/>
          <a:chOff x="0" y="0"/>
          <a:chExt cx="0" cy="0"/>
        </a:xfrm>
      </p:grpSpPr>
      <p:sp>
        <p:nvSpPr>
          <p:cNvPr id="1243" name="Google Shape;1243;gf7e3947c3d_0_9320"/>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44" name="Google Shape;1244;gf7e3947c3d_0_9320"/>
          <p:cNvSpPr txBox="1">
            <a:spLocks noGrp="1"/>
          </p:cNvSpPr>
          <p:nvPr>
            <p:ph type="title"/>
          </p:nvPr>
        </p:nvSpPr>
        <p:spPr>
          <a:xfrm>
            <a:off x="5019675" y="3429000"/>
            <a:ext cx="6743700" cy="9735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03030"/>
              </a:buClr>
              <a:buSzPts val="3000"/>
              <a:buFont typeface="DM Sans Medium"/>
              <a:buNone/>
              <a:defRPr sz="3000" b="0" i="0">
                <a:solidFill>
                  <a:srgbClr val="303030"/>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245" name="Google Shape;1245;gf7e3947c3d_0_9320"/>
          <p:cNvGrpSpPr/>
          <p:nvPr/>
        </p:nvGrpSpPr>
        <p:grpSpPr>
          <a:xfrm>
            <a:off x="-3" y="4477885"/>
            <a:ext cx="12191787" cy="2367643"/>
            <a:chOff x="228600" y="309"/>
            <a:chExt cx="14173200" cy="5028978"/>
          </a:xfrm>
        </p:grpSpPr>
        <p:sp>
          <p:nvSpPr>
            <p:cNvPr id="1246" name="Google Shape;1246;gf7e3947c3d_0_9320"/>
            <p:cNvSpPr/>
            <p:nvPr/>
          </p:nvSpPr>
          <p:spPr>
            <a:xfrm>
              <a:off x="228600" y="4880187"/>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47" name="Google Shape;1247;gf7e3947c3d_0_9320"/>
            <p:cNvSpPr/>
            <p:nvPr/>
          </p:nvSpPr>
          <p:spPr>
            <a:xfrm>
              <a:off x="228600" y="4689651"/>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48" name="Google Shape;1248;gf7e3947c3d_0_9320"/>
            <p:cNvSpPr/>
            <p:nvPr/>
          </p:nvSpPr>
          <p:spPr>
            <a:xfrm>
              <a:off x="228600" y="4495624"/>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49" name="Google Shape;1249;gf7e3947c3d_0_9320"/>
            <p:cNvSpPr/>
            <p:nvPr/>
          </p:nvSpPr>
          <p:spPr>
            <a:xfrm>
              <a:off x="228600" y="4305476"/>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0" name="Google Shape;1250;gf7e3947c3d_0_9320"/>
            <p:cNvSpPr/>
            <p:nvPr/>
          </p:nvSpPr>
          <p:spPr>
            <a:xfrm>
              <a:off x="228600" y="4111449"/>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1" name="Google Shape;1251;gf7e3947c3d_0_9320"/>
            <p:cNvSpPr/>
            <p:nvPr/>
          </p:nvSpPr>
          <p:spPr>
            <a:xfrm>
              <a:off x="228600" y="391354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2" name="Google Shape;1252;gf7e3947c3d_0_9320"/>
            <p:cNvSpPr/>
            <p:nvPr/>
          </p:nvSpPr>
          <p:spPr>
            <a:xfrm>
              <a:off x="228600" y="3713692"/>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3" name="Google Shape;1253;gf7e3947c3d_0_9320"/>
            <p:cNvSpPr/>
            <p:nvPr/>
          </p:nvSpPr>
          <p:spPr>
            <a:xfrm rot="10800000">
              <a:off x="228600" y="2437833"/>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4" name="Google Shape;1254;gf7e3947c3d_0_9320"/>
            <p:cNvSpPr/>
            <p:nvPr/>
          </p:nvSpPr>
          <p:spPr>
            <a:xfrm rot="10800000">
              <a:off x="228600" y="2648469"/>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5" name="Google Shape;1255;gf7e3947c3d_0_9320"/>
            <p:cNvSpPr/>
            <p:nvPr/>
          </p:nvSpPr>
          <p:spPr>
            <a:xfrm rot="10800000">
              <a:off x="228600" y="2858096"/>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6" name="Google Shape;1256;gf7e3947c3d_0_9320"/>
            <p:cNvSpPr/>
            <p:nvPr/>
          </p:nvSpPr>
          <p:spPr>
            <a:xfrm rot="10800000">
              <a:off x="228600" y="3067444"/>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7" name="Google Shape;1257;gf7e3947c3d_0_9320"/>
            <p:cNvSpPr/>
            <p:nvPr/>
          </p:nvSpPr>
          <p:spPr>
            <a:xfrm rot="10800000">
              <a:off x="228600" y="3280971"/>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8" name="Google Shape;1258;gf7e3947c3d_0_9320"/>
            <p:cNvSpPr/>
            <p:nvPr/>
          </p:nvSpPr>
          <p:spPr>
            <a:xfrm rot="10800000">
              <a:off x="228600" y="349628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9" name="Google Shape;1259;gf7e3947c3d_0_9320"/>
            <p:cNvSpPr/>
            <p:nvPr/>
          </p:nvSpPr>
          <p:spPr>
            <a:xfrm>
              <a:off x="228600" y="2249247"/>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0" name="Google Shape;1260;gf7e3947c3d_0_9320"/>
            <p:cNvSpPr/>
            <p:nvPr/>
          </p:nvSpPr>
          <p:spPr>
            <a:xfrm>
              <a:off x="228600" y="2055219"/>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1" name="Google Shape;1261;gf7e3947c3d_0_9320"/>
            <p:cNvSpPr/>
            <p:nvPr/>
          </p:nvSpPr>
          <p:spPr>
            <a:xfrm>
              <a:off x="228600" y="1865072"/>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2" name="Google Shape;1262;gf7e3947c3d_0_9320"/>
            <p:cNvSpPr/>
            <p:nvPr/>
          </p:nvSpPr>
          <p:spPr>
            <a:xfrm>
              <a:off x="228600" y="1671044"/>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3" name="Google Shape;1263;gf7e3947c3d_0_9320"/>
            <p:cNvSpPr/>
            <p:nvPr/>
          </p:nvSpPr>
          <p:spPr>
            <a:xfrm>
              <a:off x="228600" y="1473135"/>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4" name="Google Shape;1264;gf7e3947c3d_0_9320"/>
            <p:cNvSpPr/>
            <p:nvPr/>
          </p:nvSpPr>
          <p:spPr>
            <a:xfrm>
              <a:off x="228600" y="1273287"/>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5" name="Google Shape;1265;gf7e3947c3d_0_9320"/>
            <p:cNvSpPr/>
            <p:nvPr/>
          </p:nvSpPr>
          <p:spPr>
            <a:xfrm rot="10800000">
              <a:off x="228600" y="309"/>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6" name="Google Shape;1266;gf7e3947c3d_0_9320"/>
            <p:cNvSpPr/>
            <p:nvPr/>
          </p:nvSpPr>
          <p:spPr>
            <a:xfrm rot="10800000">
              <a:off x="228600" y="210945"/>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7" name="Google Shape;1267;gf7e3947c3d_0_9320"/>
            <p:cNvSpPr/>
            <p:nvPr/>
          </p:nvSpPr>
          <p:spPr>
            <a:xfrm rot="10800000">
              <a:off x="228600" y="420572"/>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8" name="Google Shape;1268;gf7e3947c3d_0_9320"/>
            <p:cNvSpPr/>
            <p:nvPr/>
          </p:nvSpPr>
          <p:spPr>
            <a:xfrm rot="10800000">
              <a:off x="228600" y="629920"/>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9" name="Google Shape;1269;gf7e3947c3d_0_9320"/>
            <p:cNvSpPr/>
            <p:nvPr/>
          </p:nvSpPr>
          <p:spPr>
            <a:xfrm rot="10800000">
              <a:off x="228600" y="843448"/>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0" name="Google Shape;1270;gf7e3947c3d_0_9320"/>
            <p:cNvSpPr/>
            <p:nvPr/>
          </p:nvSpPr>
          <p:spPr>
            <a:xfrm rot="10800000">
              <a:off x="228600" y="1058756"/>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271" name="Google Shape;1271;gf7e3947c3d_0_9320"/>
          <p:cNvSpPr/>
          <p:nvPr/>
        </p:nvSpPr>
        <p:spPr>
          <a:xfrm rot="-8100000">
            <a:off x="334056" y="1733008"/>
            <a:ext cx="3590123" cy="35901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5_Two Columns w/arrow 2">
  <p:cSld name="5_Two Columns w/arrow 2">
    <p:spTree>
      <p:nvGrpSpPr>
        <p:cNvPr id="1" name="Shape 1272"/>
        <p:cNvGrpSpPr/>
        <p:nvPr/>
      </p:nvGrpSpPr>
      <p:grpSpPr>
        <a:xfrm>
          <a:off x="0" y="0"/>
          <a:ext cx="0" cy="0"/>
          <a:chOff x="0" y="0"/>
          <a:chExt cx="0" cy="0"/>
        </a:xfrm>
      </p:grpSpPr>
      <p:sp>
        <p:nvSpPr>
          <p:cNvPr id="1273" name="Google Shape;1273;gf7e3947c3d_0_935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74" name="Google Shape;1274;gf7e3947c3d_0_9350"/>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75" name="Google Shape;1275;gf7e3947c3d_0_9350"/>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276" name="Google Shape;1276;gf7e3947c3d_0_9350"/>
          <p:cNvGrpSpPr/>
          <p:nvPr/>
        </p:nvGrpSpPr>
        <p:grpSpPr>
          <a:xfrm>
            <a:off x="481835" y="896730"/>
            <a:ext cx="430723" cy="760924"/>
            <a:chOff x="5962290" y="432750"/>
            <a:chExt cx="1057508" cy="1754493"/>
          </a:xfrm>
        </p:grpSpPr>
        <p:sp>
          <p:nvSpPr>
            <p:cNvPr id="1277" name="Google Shape;1277;gf7e3947c3d_0_9350"/>
            <p:cNvSpPr/>
            <p:nvPr/>
          </p:nvSpPr>
          <p:spPr>
            <a:xfrm rot="8100000">
              <a:off x="5871145" y="1536987"/>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278" name="Google Shape;1278;gf7e3947c3d_0_9350"/>
            <p:cNvSpPr/>
            <p:nvPr/>
          </p:nvSpPr>
          <p:spPr>
            <a:xfrm rot="-8100000">
              <a:off x="5880153" y="830994"/>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279" name="Google Shape;1279;gf7e3947c3d_0_935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1_Section Title Arrow 1">
  <p:cSld name="1_Section Title Arrow 1">
    <p:spTree>
      <p:nvGrpSpPr>
        <p:cNvPr id="1" name="Shape 1280"/>
        <p:cNvGrpSpPr/>
        <p:nvPr/>
      </p:nvGrpSpPr>
      <p:grpSpPr>
        <a:xfrm>
          <a:off x="0" y="0"/>
          <a:ext cx="0" cy="0"/>
          <a:chOff x="0" y="0"/>
          <a:chExt cx="0" cy="0"/>
        </a:xfrm>
      </p:grpSpPr>
      <p:sp>
        <p:nvSpPr>
          <p:cNvPr id="1281" name="Google Shape;1281;gf7e3947c3d_0_935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2" name="Google Shape;1282;gf7e3947c3d_0_9358"/>
          <p:cNvSpPr txBox="1">
            <a:spLocks noGrp="1"/>
          </p:cNvSpPr>
          <p:nvPr>
            <p:ph type="title"/>
          </p:nvPr>
        </p:nvSpPr>
        <p:spPr>
          <a:xfrm>
            <a:off x="5019675" y="3429000"/>
            <a:ext cx="6213900" cy="1003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D4FCE9"/>
              </a:buClr>
              <a:buSzPts val="2800"/>
              <a:buFont typeface="DM Sans Medium"/>
              <a:buNone/>
              <a:defRPr sz="2800" b="0" i="0">
                <a:solidFill>
                  <a:srgbClr val="D4FCE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3" name="Google Shape;1283;gf7e3947c3d_0_9358"/>
          <p:cNvSpPr/>
          <p:nvPr/>
        </p:nvSpPr>
        <p:spPr>
          <a:xfrm>
            <a:off x="0" y="6825864"/>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4" name="Google Shape;1284;gf7e3947c3d_0_9358"/>
          <p:cNvSpPr/>
          <p:nvPr/>
        </p:nvSpPr>
        <p:spPr>
          <a:xfrm>
            <a:off x="0" y="6705541"/>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5" name="Google Shape;1285;gf7e3947c3d_0_9358"/>
          <p:cNvSpPr/>
          <p:nvPr/>
        </p:nvSpPr>
        <p:spPr>
          <a:xfrm rot="10800000">
            <a:off x="-1" y="593745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6" name="Google Shape;1286;gf7e3947c3d_0_9358"/>
          <p:cNvSpPr/>
          <p:nvPr/>
        </p:nvSpPr>
        <p:spPr>
          <a:xfrm rot="10800000">
            <a:off x="-1" y="606417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7" name="Google Shape;1287;gf7e3947c3d_0_9358"/>
          <p:cNvSpPr/>
          <p:nvPr/>
        </p:nvSpPr>
        <p:spPr>
          <a:xfrm rot="10800000">
            <a:off x="-1" y="619028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8" name="Google Shape;1288;gf7e3947c3d_0_9358"/>
          <p:cNvSpPr/>
          <p:nvPr/>
        </p:nvSpPr>
        <p:spPr>
          <a:xfrm rot="10800000">
            <a:off x="-1" y="631646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9" name="Google Shape;1289;gf7e3947c3d_0_9358"/>
          <p:cNvSpPr/>
          <p:nvPr/>
        </p:nvSpPr>
        <p:spPr>
          <a:xfrm rot="10800000">
            <a:off x="-1" y="644498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0" name="Google Shape;1290;gf7e3947c3d_0_9358"/>
          <p:cNvSpPr/>
          <p:nvPr/>
        </p:nvSpPr>
        <p:spPr>
          <a:xfrm rot="10800000">
            <a:off x="-1" y="6574643"/>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1" name="Google Shape;1291;gf7e3947c3d_0_9358"/>
          <p:cNvSpPr/>
          <p:nvPr/>
        </p:nvSpPr>
        <p:spPr>
          <a:xfrm>
            <a:off x="0" y="5823843"/>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2" name="Google Shape;1292;gf7e3947c3d_0_9358"/>
          <p:cNvSpPr/>
          <p:nvPr/>
        </p:nvSpPr>
        <p:spPr>
          <a:xfrm>
            <a:off x="0" y="5707024"/>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3" name="Google Shape;1293;gf7e3947c3d_0_9358"/>
          <p:cNvSpPr/>
          <p:nvPr/>
        </p:nvSpPr>
        <p:spPr>
          <a:xfrm>
            <a:off x="0" y="5592543"/>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4" name="Google Shape;1294;gf7e3947c3d_0_9358"/>
          <p:cNvSpPr/>
          <p:nvPr/>
        </p:nvSpPr>
        <p:spPr>
          <a:xfrm>
            <a:off x="0" y="5475724"/>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5" name="Google Shape;1295;gf7e3947c3d_0_9358"/>
          <p:cNvSpPr/>
          <p:nvPr/>
        </p:nvSpPr>
        <p:spPr>
          <a:xfrm>
            <a:off x="0" y="5356569"/>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6" name="Google Shape;1296;gf7e3947c3d_0_9358"/>
          <p:cNvSpPr/>
          <p:nvPr/>
        </p:nvSpPr>
        <p:spPr>
          <a:xfrm>
            <a:off x="0" y="5236247"/>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7" name="Google Shape;1297;gf7e3947c3d_0_9358"/>
          <p:cNvSpPr/>
          <p:nvPr/>
        </p:nvSpPr>
        <p:spPr>
          <a:xfrm rot="10800000">
            <a:off x="-1" y="446989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8" name="Google Shape;1298;gf7e3947c3d_0_9358"/>
          <p:cNvSpPr/>
          <p:nvPr/>
        </p:nvSpPr>
        <p:spPr>
          <a:xfrm rot="10800000">
            <a:off x="-1" y="459661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9" name="Google Shape;1299;gf7e3947c3d_0_9358"/>
          <p:cNvSpPr/>
          <p:nvPr/>
        </p:nvSpPr>
        <p:spPr>
          <a:xfrm rot="10800000">
            <a:off x="-1" y="472272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0" name="Google Shape;1300;gf7e3947c3d_0_9358"/>
          <p:cNvSpPr/>
          <p:nvPr/>
        </p:nvSpPr>
        <p:spPr>
          <a:xfrm rot="10800000">
            <a:off x="-1" y="484890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1" name="Google Shape;1301;gf7e3947c3d_0_9358"/>
          <p:cNvSpPr/>
          <p:nvPr/>
        </p:nvSpPr>
        <p:spPr>
          <a:xfrm rot="10800000">
            <a:off x="-1" y="497742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2" name="Google Shape;1302;gf7e3947c3d_0_9358"/>
          <p:cNvSpPr/>
          <p:nvPr/>
        </p:nvSpPr>
        <p:spPr>
          <a:xfrm rot="10800000">
            <a:off x="-1" y="5107082"/>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3" name="Google Shape;1303;gf7e3947c3d_0_9358"/>
          <p:cNvSpPr/>
          <p:nvPr/>
        </p:nvSpPr>
        <p:spPr>
          <a:xfrm rot="-8100000">
            <a:off x="334056" y="1733008"/>
            <a:ext cx="3590123" cy="35901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3_Title Text Large Arrow 2">
  <p:cSld name="3_Title Text Large Arrow 2">
    <p:spTree>
      <p:nvGrpSpPr>
        <p:cNvPr id="1" name="Shape 1304"/>
        <p:cNvGrpSpPr/>
        <p:nvPr/>
      </p:nvGrpSpPr>
      <p:grpSpPr>
        <a:xfrm>
          <a:off x="0" y="0"/>
          <a:ext cx="0" cy="0"/>
          <a:chOff x="0" y="0"/>
          <a:chExt cx="0" cy="0"/>
        </a:xfrm>
      </p:grpSpPr>
      <p:sp>
        <p:nvSpPr>
          <p:cNvPr id="1305" name="Google Shape;1305;gf7e3947c3d_0_9382"/>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DDA200"/>
              </a:buClr>
              <a:buSzPts val="3600"/>
              <a:buFont typeface="DM Sans Medium"/>
              <a:buNone/>
              <a:defRPr sz="3600">
                <a:solidFill>
                  <a:srgbClr val="DDA2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6" name="Google Shape;1306;gf7e3947c3d_0_9382"/>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07" name="Google Shape;1307;gf7e3947c3d_0_9382"/>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308" name="Google Shape;1308;gf7e3947c3d_0_9382"/>
          <p:cNvGrpSpPr/>
          <p:nvPr/>
        </p:nvGrpSpPr>
        <p:grpSpPr>
          <a:xfrm rot="10800000">
            <a:off x="9578979" y="1351659"/>
            <a:ext cx="2060976" cy="3419331"/>
            <a:chOff x="5962290" y="432750"/>
            <a:chExt cx="1057508" cy="1754493"/>
          </a:xfrm>
        </p:grpSpPr>
        <p:sp>
          <p:nvSpPr>
            <p:cNvPr id="1309" name="Google Shape;1309;gf7e3947c3d_0_9382"/>
            <p:cNvSpPr/>
            <p:nvPr/>
          </p:nvSpPr>
          <p:spPr>
            <a:xfrm rot="8100000">
              <a:off x="5871145" y="1536987"/>
              <a:ext cx="1230790" cy="252013"/>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310" name="Google Shape;1310;gf7e3947c3d_0_9382"/>
            <p:cNvSpPr/>
            <p:nvPr/>
          </p:nvSpPr>
          <p:spPr>
            <a:xfrm rot="-8100000">
              <a:off x="5880153" y="830994"/>
              <a:ext cx="1230790" cy="252013"/>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311" name="Google Shape;1311;gf7e3947c3d_0_9382"/>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1_Title Text Large Arrow 2">
  <p:cSld name="1_Title Text Large Arrow 2">
    <p:spTree>
      <p:nvGrpSpPr>
        <p:cNvPr id="1" name="Shape 1312"/>
        <p:cNvGrpSpPr/>
        <p:nvPr/>
      </p:nvGrpSpPr>
      <p:grpSpPr>
        <a:xfrm>
          <a:off x="0" y="0"/>
          <a:ext cx="0" cy="0"/>
          <a:chOff x="0" y="0"/>
          <a:chExt cx="0" cy="0"/>
        </a:xfrm>
      </p:grpSpPr>
      <p:sp>
        <p:nvSpPr>
          <p:cNvPr id="1313" name="Google Shape;1313;gf7e3947c3d_0_9390"/>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CCC73"/>
              </a:buClr>
              <a:buSzPts val="3600"/>
              <a:buFont typeface="DM Sans Medium"/>
              <a:buNone/>
              <a:defRPr sz="3600">
                <a:solidFill>
                  <a:srgbClr val="0CCC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4" name="Google Shape;1314;gf7e3947c3d_0_9390"/>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15" name="Google Shape;1315;gf7e3947c3d_0_9390"/>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316" name="Google Shape;1316;gf7e3947c3d_0_9390"/>
          <p:cNvGrpSpPr/>
          <p:nvPr/>
        </p:nvGrpSpPr>
        <p:grpSpPr>
          <a:xfrm rot="10800000">
            <a:off x="9578979" y="1351659"/>
            <a:ext cx="2060976" cy="3419331"/>
            <a:chOff x="5962290" y="432750"/>
            <a:chExt cx="1057508" cy="1754493"/>
          </a:xfrm>
        </p:grpSpPr>
        <p:sp>
          <p:nvSpPr>
            <p:cNvPr id="1317" name="Google Shape;1317;gf7e3947c3d_0_9390"/>
            <p:cNvSpPr/>
            <p:nvPr/>
          </p:nvSpPr>
          <p:spPr>
            <a:xfrm rot="8100000">
              <a:off x="5871145" y="1536987"/>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318" name="Google Shape;1318;gf7e3947c3d_0_9390"/>
            <p:cNvSpPr/>
            <p:nvPr/>
          </p:nvSpPr>
          <p:spPr>
            <a:xfrm rot="-8100000">
              <a:off x="5880153" y="830994"/>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319" name="Google Shape;1319;gf7e3947c3d_0_9390"/>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lient Stories 1">
  <p:cSld name="Client Stories 1">
    <p:spTree>
      <p:nvGrpSpPr>
        <p:cNvPr id="1" name="Shape 1320"/>
        <p:cNvGrpSpPr/>
        <p:nvPr/>
      </p:nvGrpSpPr>
      <p:grpSpPr>
        <a:xfrm>
          <a:off x="0" y="0"/>
          <a:ext cx="0" cy="0"/>
          <a:chOff x="0" y="0"/>
          <a:chExt cx="0" cy="0"/>
        </a:xfrm>
      </p:grpSpPr>
      <p:sp>
        <p:nvSpPr>
          <p:cNvPr id="1321" name="Google Shape;1321;gf7e3947c3d_0_9398"/>
          <p:cNvSpPr/>
          <p:nvPr/>
        </p:nvSpPr>
        <p:spPr>
          <a:xfrm>
            <a:off x="6096000" y="0"/>
            <a:ext cx="6096000" cy="6858000"/>
          </a:xfrm>
          <a:prstGeom prst="rect">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2" name="Google Shape;1322;gf7e3947c3d_0_9398"/>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3" name="Google Shape;1323;gf7e3947c3d_0_9398"/>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4" name="Google Shape;1324;gf7e3947c3d_0_9398"/>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5" name="Google Shape;1325;gf7e3947c3d_0_9398"/>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1.xml"/><Relationship Id="rId21" Type="http://schemas.openxmlformats.org/officeDocument/2006/relationships/slideLayout" Target="../slideLayouts/slideLayout96.xml"/><Relationship Id="rId42" Type="http://schemas.openxmlformats.org/officeDocument/2006/relationships/slideLayout" Target="../slideLayouts/slideLayout117.xml"/><Relationship Id="rId47" Type="http://schemas.openxmlformats.org/officeDocument/2006/relationships/slideLayout" Target="../slideLayouts/slideLayout122.xml"/><Relationship Id="rId63" Type="http://schemas.openxmlformats.org/officeDocument/2006/relationships/slideLayout" Target="../slideLayouts/slideLayout138.xml"/><Relationship Id="rId68" Type="http://schemas.openxmlformats.org/officeDocument/2006/relationships/slideLayout" Target="../slideLayouts/slideLayout143.xml"/><Relationship Id="rId16" Type="http://schemas.openxmlformats.org/officeDocument/2006/relationships/slideLayout" Target="../slideLayouts/slideLayout9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45" Type="http://schemas.openxmlformats.org/officeDocument/2006/relationships/slideLayout" Target="../slideLayouts/slideLayout120.xml"/><Relationship Id="rId53" Type="http://schemas.openxmlformats.org/officeDocument/2006/relationships/slideLayout" Target="../slideLayouts/slideLayout128.xml"/><Relationship Id="rId58" Type="http://schemas.openxmlformats.org/officeDocument/2006/relationships/slideLayout" Target="../slideLayouts/slideLayout133.xml"/><Relationship Id="rId66" Type="http://schemas.openxmlformats.org/officeDocument/2006/relationships/slideLayout" Target="../slideLayouts/slideLayout141.xml"/><Relationship Id="rId74" Type="http://schemas.openxmlformats.org/officeDocument/2006/relationships/slideLayout" Target="../slideLayouts/slideLayout149.xml"/><Relationship Id="rId79" Type="http://schemas.openxmlformats.org/officeDocument/2006/relationships/image" Target="../media/image1.png"/><Relationship Id="rId5" Type="http://schemas.openxmlformats.org/officeDocument/2006/relationships/slideLayout" Target="../slideLayouts/slideLayout80.xml"/><Relationship Id="rId61" Type="http://schemas.openxmlformats.org/officeDocument/2006/relationships/slideLayout" Target="../slideLayouts/slideLayout136.xml"/><Relationship Id="rId19" Type="http://schemas.openxmlformats.org/officeDocument/2006/relationships/slideLayout" Target="../slideLayouts/slideLayout9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slideLayout" Target="../slideLayouts/slideLayout118.xml"/><Relationship Id="rId48" Type="http://schemas.openxmlformats.org/officeDocument/2006/relationships/slideLayout" Target="../slideLayouts/slideLayout123.xml"/><Relationship Id="rId56" Type="http://schemas.openxmlformats.org/officeDocument/2006/relationships/slideLayout" Target="../slideLayouts/slideLayout131.xml"/><Relationship Id="rId64" Type="http://schemas.openxmlformats.org/officeDocument/2006/relationships/slideLayout" Target="../slideLayouts/slideLayout139.xml"/><Relationship Id="rId69" Type="http://schemas.openxmlformats.org/officeDocument/2006/relationships/slideLayout" Target="../slideLayouts/slideLayout144.xml"/><Relationship Id="rId77" Type="http://schemas.openxmlformats.org/officeDocument/2006/relationships/theme" Target="../theme/theme2.xml"/><Relationship Id="rId8" Type="http://schemas.openxmlformats.org/officeDocument/2006/relationships/slideLayout" Target="../slideLayouts/slideLayout83.xml"/><Relationship Id="rId51" Type="http://schemas.openxmlformats.org/officeDocument/2006/relationships/slideLayout" Target="../slideLayouts/slideLayout126.xml"/><Relationship Id="rId72" Type="http://schemas.openxmlformats.org/officeDocument/2006/relationships/slideLayout" Target="../slideLayouts/slideLayout147.xml"/><Relationship Id="rId3" Type="http://schemas.openxmlformats.org/officeDocument/2006/relationships/slideLayout" Target="../slideLayouts/slideLayout78.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46" Type="http://schemas.openxmlformats.org/officeDocument/2006/relationships/slideLayout" Target="../slideLayouts/slideLayout121.xml"/><Relationship Id="rId59" Type="http://schemas.openxmlformats.org/officeDocument/2006/relationships/slideLayout" Target="../slideLayouts/slideLayout134.xml"/><Relationship Id="rId67" Type="http://schemas.openxmlformats.org/officeDocument/2006/relationships/slideLayout" Target="../slideLayouts/slideLayout142.xml"/><Relationship Id="rId20" Type="http://schemas.openxmlformats.org/officeDocument/2006/relationships/slideLayout" Target="../slideLayouts/slideLayout95.xml"/><Relationship Id="rId41" Type="http://schemas.openxmlformats.org/officeDocument/2006/relationships/slideLayout" Target="../slideLayouts/slideLayout116.xml"/><Relationship Id="rId54" Type="http://schemas.openxmlformats.org/officeDocument/2006/relationships/slideLayout" Target="../slideLayouts/slideLayout129.xml"/><Relationship Id="rId62" Type="http://schemas.openxmlformats.org/officeDocument/2006/relationships/slideLayout" Target="../slideLayouts/slideLayout137.xml"/><Relationship Id="rId70" Type="http://schemas.openxmlformats.org/officeDocument/2006/relationships/slideLayout" Target="../slideLayouts/slideLayout145.xml"/><Relationship Id="rId75" Type="http://schemas.openxmlformats.org/officeDocument/2006/relationships/slideLayout" Target="../slideLayouts/slideLayout150.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49" Type="http://schemas.openxmlformats.org/officeDocument/2006/relationships/slideLayout" Target="../slideLayouts/slideLayout124.xml"/><Relationship Id="rId57" Type="http://schemas.openxmlformats.org/officeDocument/2006/relationships/slideLayout" Target="../slideLayouts/slideLayout132.xml"/><Relationship Id="rId10" Type="http://schemas.openxmlformats.org/officeDocument/2006/relationships/slideLayout" Target="../slideLayouts/slideLayout85.xml"/><Relationship Id="rId31" Type="http://schemas.openxmlformats.org/officeDocument/2006/relationships/slideLayout" Target="../slideLayouts/slideLayout106.xml"/><Relationship Id="rId44" Type="http://schemas.openxmlformats.org/officeDocument/2006/relationships/slideLayout" Target="../slideLayouts/slideLayout119.xml"/><Relationship Id="rId52" Type="http://schemas.openxmlformats.org/officeDocument/2006/relationships/slideLayout" Target="../slideLayouts/slideLayout127.xml"/><Relationship Id="rId60" Type="http://schemas.openxmlformats.org/officeDocument/2006/relationships/slideLayout" Target="../slideLayouts/slideLayout135.xml"/><Relationship Id="rId65" Type="http://schemas.openxmlformats.org/officeDocument/2006/relationships/slideLayout" Target="../slideLayouts/slideLayout140.xml"/><Relationship Id="rId73" Type="http://schemas.openxmlformats.org/officeDocument/2006/relationships/slideLayout" Target="../slideLayouts/slideLayout148.xml"/><Relationship Id="rId78" Type="http://schemas.openxmlformats.org/officeDocument/2006/relationships/image" Target="../media/image11.png"/><Relationship Id="rId4" Type="http://schemas.openxmlformats.org/officeDocument/2006/relationships/slideLayout" Target="../slideLayouts/slideLayout79.xml"/><Relationship Id="rId9" Type="http://schemas.openxmlformats.org/officeDocument/2006/relationships/slideLayout" Target="../slideLayouts/slideLayout84.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9" Type="http://schemas.openxmlformats.org/officeDocument/2006/relationships/slideLayout" Target="../slideLayouts/slideLayout114.xml"/><Relationship Id="rId34" Type="http://schemas.openxmlformats.org/officeDocument/2006/relationships/slideLayout" Target="../slideLayouts/slideLayout109.xml"/><Relationship Id="rId50" Type="http://schemas.openxmlformats.org/officeDocument/2006/relationships/slideLayout" Target="../slideLayouts/slideLayout125.xml"/><Relationship Id="rId55" Type="http://schemas.openxmlformats.org/officeDocument/2006/relationships/slideLayout" Target="../slideLayouts/slideLayout130.xml"/><Relationship Id="rId76" Type="http://schemas.openxmlformats.org/officeDocument/2006/relationships/slideLayout" Target="../slideLayouts/slideLayout151.xml"/><Relationship Id="rId7" Type="http://schemas.openxmlformats.org/officeDocument/2006/relationships/slideLayout" Target="../slideLayouts/slideLayout82.xml"/><Relationship Id="rId71" Type="http://schemas.openxmlformats.org/officeDocument/2006/relationships/slideLayout" Target="../slideLayouts/slideLayout146.xml"/><Relationship Id="rId2" Type="http://schemas.openxmlformats.org/officeDocument/2006/relationships/slideLayout" Target="../slideLayouts/slideLayout77.xml"/><Relationship Id="rId2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44500" y="95251"/>
            <a:ext cx="10763250" cy="804254"/>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rgbClr val="5C5F61"/>
              </a:buClr>
              <a:buSzPts val="3200"/>
              <a:buFont typeface="DM Sans Medium"/>
              <a:buNone/>
              <a:defRPr sz="3200" b="1" i="0" u="none" strike="noStrike" cap="none">
                <a:solidFill>
                  <a:srgbClr val="5C5F61"/>
                </a:solidFill>
                <a:latin typeface="DM Sans Medium"/>
                <a:ea typeface="DM Sans Medium"/>
                <a:cs typeface="DM Sans Medium"/>
                <a:sym typeface="DM Sans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5"/>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8;p25"/>
          <p:cNvSpPr txBox="1">
            <a:spLocks noGrp="1"/>
          </p:cNvSpPr>
          <p:nvPr>
            <p:ph type="body" idx="1"/>
          </p:nvPr>
        </p:nvSpPr>
        <p:spPr>
          <a:xfrm>
            <a:off x="603250" y="1101969"/>
            <a:ext cx="10699750" cy="4826021"/>
          </a:xfrm>
          <a:prstGeom prst="rect">
            <a:avLst/>
          </a:prstGeom>
          <a:noFill/>
          <a:ln>
            <a:noFill/>
          </a:ln>
        </p:spPr>
        <p:txBody>
          <a:bodyPr spcFirstLastPara="1" wrap="square" lIns="0" tIns="45700" rIns="0" bIns="45700" anchor="t" anchorCtr="0">
            <a:noAutofit/>
          </a:bodyPr>
          <a:lstStyle>
            <a:lvl1pPr marL="457200" marR="0" lvl="0"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33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333"/>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2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10000"/>
              </a:lnSpc>
              <a:spcBef>
                <a:spcPts val="2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 name="Google Shape;9;p25" descr="A picture containing application&#10;&#10;Description automatically generated"/>
          <p:cNvPicPr preferRelativeResize="0"/>
          <p:nvPr/>
        </p:nvPicPr>
        <p:blipFill rotWithShape="1">
          <a:blip r:embed="rId77">
            <a:alphaModFix/>
          </a:blip>
          <a:srcRect l="4896" t="64002" r="4838" b="4745"/>
          <a:stretch/>
        </p:blipFill>
        <p:spPr>
          <a:xfrm>
            <a:off x="11133886" y="6578771"/>
            <a:ext cx="842095" cy="1473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56">
          <p15:clr>
            <a:srgbClr val="F26B43"/>
          </p15:clr>
        </p15:guide>
        <p15:guide id="2" pos="336">
          <p15:clr>
            <a:srgbClr val="F26B43"/>
          </p15:clr>
        </p15:guide>
        <p15:guide id="3" pos="8544">
          <p15:clr>
            <a:srgbClr val="F26B43"/>
          </p15:clr>
        </p15:guide>
        <p15:guide id="4" orient="horz" pos="72">
          <p15:clr>
            <a:srgbClr val="F26B43"/>
          </p15:clr>
        </p15:guide>
        <p15:guide id="5" orient="horz" pos="648">
          <p15:clr>
            <a:srgbClr val="F26B43"/>
          </p15:clr>
        </p15:guide>
        <p15:guide id="6" pos="456">
          <p15:clr>
            <a:srgbClr val="F26B43"/>
          </p15:clr>
        </p15:guide>
        <p15:guide id="7" orient="horz" pos="437">
          <p15:clr>
            <a:srgbClr val="F26B43"/>
          </p15:clr>
        </p15:guide>
        <p15:guide id="8" pos="9024">
          <p15:clr>
            <a:srgbClr val="F26B43"/>
          </p15:clr>
        </p15:guide>
        <p15:guide id="9" orient="horz" pos="4968">
          <p15:clr>
            <a:srgbClr val="F26B43"/>
          </p15:clr>
        </p15:guide>
        <p15:guide id="10" orient="horz" pos="44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998"/>
        <p:cNvGrpSpPr/>
        <p:nvPr/>
      </p:nvGrpSpPr>
      <p:grpSpPr>
        <a:xfrm>
          <a:off x="0" y="0"/>
          <a:ext cx="0" cy="0"/>
          <a:chOff x="0" y="0"/>
          <a:chExt cx="0" cy="0"/>
        </a:xfrm>
      </p:grpSpPr>
      <p:sp>
        <p:nvSpPr>
          <p:cNvPr id="999" name="Google Shape;999;gf7e3947c3d_0_9076"/>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rgbClr val="5C5F61"/>
              </a:buClr>
              <a:buSzPts val="3200"/>
              <a:buFont typeface="DM Sans Medium"/>
              <a:buNone/>
              <a:defRPr sz="3200" b="1" i="0" u="none" strike="noStrike" cap="none">
                <a:solidFill>
                  <a:srgbClr val="5C5F61"/>
                </a:solidFill>
                <a:latin typeface="DM Sans Medium"/>
                <a:ea typeface="DM Sans Medium"/>
                <a:cs typeface="DM Sans Medium"/>
                <a:sym typeface="DM Sans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0" name="Google Shape;1000;gf7e3947c3d_0_9076"/>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01" name="Google Shape;1001;gf7e3947c3d_0_9076"/>
          <p:cNvSpPr txBox="1">
            <a:spLocks noGrp="1"/>
          </p:cNvSpPr>
          <p:nvPr>
            <p:ph type="body" idx="1"/>
          </p:nvPr>
        </p:nvSpPr>
        <p:spPr>
          <a:xfrm>
            <a:off x="603250" y="1101969"/>
            <a:ext cx="10699800" cy="4826100"/>
          </a:xfrm>
          <a:prstGeom prst="rect">
            <a:avLst/>
          </a:prstGeom>
          <a:noFill/>
          <a:ln>
            <a:noFill/>
          </a:ln>
        </p:spPr>
        <p:txBody>
          <a:bodyPr spcFirstLastPara="1" wrap="square" lIns="0" tIns="45700" rIns="0" bIns="45700" anchor="t" anchorCtr="0">
            <a:noAutofit/>
          </a:bodyPr>
          <a:lstStyle>
            <a:lvl1pPr marL="457200" marR="0" lvl="0"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33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333"/>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2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10000"/>
              </a:lnSpc>
              <a:spcBef>
                <a:spcPts val="2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002" name="Google Shape;1002;gf7e3947c3d_0_9076"/>
          <p:cNvPicPr preferRelativeResize="0"/>
          <p:nvPr/>
        </p:nvPicPr>
        <p:blipFill rotWithShape="1">
          <a:blip r:embed="rId78">
            <a:alphaModFix/>
          </a:blip>
          <a:srcRect/>
          <a:stretch/>
        </p:blipFill>
        <p:spPr>
          <a:xfrm>
            <a:off x="454875" y="6332220"/>
            <a:ext cx="296750" cy="240030"/>
          </a:xfrm>
          <a:prstGeom prst="rect">
            <a:avLst/>
          </a:prstGeom>
          <a:noFill/>
          <a:ln>
            <a:noFill/>
          </a:ln>
        </p:spPr>
      </p:pic>
      <p:pic>
        <p:nvPicPr>
          <p:cNvPr id="1003" name="Google Shape;1003;gf7e3947c3d_0_9076" descr="A picture containing application&#10;&#10;Description automatically generated"/>
          <p:cNvPicPr preferRelativeResize="0"/>
          <p:nvPr/>
        </p:nvPicPr>
        <p:blipFill rotWithShape="1">
          <a:blip r:embed="rId79">
            <a:alphaModFix/>
          </a:blip>
          <a:srcRect l="4892" t="64003" r="4836" b="4742"/>
          <a:stretch/>
        </p:blipFill>
        <p:spPr>
          <a:xfrm>
            <a:off x="11133886" y="6578771"/>
            <a:ext cx="842094" cy="1473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 id="2147483759" r:id="rId35"/>
    <p:sldLayoutId id="2147483760" r:id="rId36"/>
    <p:sldLayoutId id="2147483761" r:id="rId37"/>
    <p:sldLayoutId id="2147483762" r:id="rId38"/>
    <p:sldLayoutId id="2147483763" r:id="rId39"/>
    <p:sldLayoutId id="2147483764" r:id="rId40"/>
    <p:sldLayoutId id="2147483765" r:id="rId41"/>
    <p:sldLayoutId id="2147483766" r:id="rId42"/>
    <p:sldLayoutId id="2147483767" r:id="rId43"/>
    <p:sldLayoutId id="2147483768" r:id="rId44"/>
    <p:sldLayoutId id="2147483769" r:id="rId45"/>
    <p:sldLayoutId id="2147483770" r:id="rId46"/>
    <p:sldLayoutId id="2147483771" r:id="rId47"/>
    <p:sldLayoutId id="2147483772" r:id="rId48"/>
    <p:sldLayoutId id="2147483773" r:id="rId49"/>
    <p:sldLayoutId id="2147483774" r:id="rId50"/>
    <p:sldLayoutId id="2147483775" r:id="rId51"/>
    <p:sldLayoutId id="2147483776" r:id="rId52"/>
    <p:sldLayoutId id="2147483777" r:id="rId53"/>
    <p:sldLayoutId id="2147483778" r:id="rId54"/>
    <p:sldLayoutId id="2147483779" r:id="rId55"/>
    <p:sldLayoutId id="2147483780" r:id="rId56"/>
    <p:sldLayoutId id="2147483781" r:id="rId57"/>
    <p:sldLayoutId id="2147483782" r:id="rId58"/>
    <p:sldLayoutId id="2147483783" r:id="rId59"/>
    <p:sldLayoutId id="2147483784" r:id="rId60"/>
    <p:sldLayoutId id="2147483785" r:id="rId61"/>
    <p:sldLayoutId id="2147483786" r:id="rId62"/>
    <p:sldLayoutId id="2147483787" r:id="rId63"/>
    <p:sldLayoutId id="2147483788" r:id="rId64"/>
    <p:sldLayoutId id="2147483789" r:id="rId65"/>
    <p:sldLayoutId id="2147483790" r:id="rId66"/>
    <p:sldLayoutId id="2147483791" r:id="rId67"/>
    <p:sldLayoutId id="2147483792" r:id="rId68"/>
    <p:sldLayoutId id="2147483793" r:id="rId69"/>
    <p:sldLayoutId id="2147483794" r:id="rId70"/>
    <p:sldLayoutId id="2147483795" r:id="rId71"/>
    <p:sldLayoutId id="2147483796" r:id="rId72"/>
    <p:sldLayoutId id="2147483797" r:id="rId73"/>
    <p:sldLayoutId id="2147483798" r:id="rId74"/>
    <p:sldLayoutId id="2147483799" r:id="rId75"/>
    <p:sldLayoutId id="2147483800" r:id="rId7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56">
          <p15:clr>
            <a:srgbClr val="F26B43"/>
          </p15:clr>
        </p15:guide>
        <p15:guide id="2" pos="336">
          <p15:clr>
            <a:srgbClr val="F26B43"/>
          </p15:clr>
        </p15:guide>
        <p15:guide id="3" pos="8544">
          <p15:clr>
            <a:srgbClr val="F26B43"/>
          </p15:clr>
        </p15:guide>
        <p15:guide id="4" orient="horz" pos="72">
          <p15:clr>
            <a:srgbClr val="F26B43"/>
          </p15:clr>
        </p15:guide>
        <p15:guide id="5" orient="horz" pos="648">
          <p15:clr>
            <a:srgbClr val="F26B43"/>
          </p15:clr>
        </p15:guide>
        <p15:guide id="6" pos="456">
          <p15:clr>
            <a:srgbClr val="F26B43"/>
          </p15:clr>
        </p15:guide>
        <p15:guide id="7" orient="horz" pos="437">
          <p15:clr>
            <a:srgbClr val="F26B43"/>
          </p15:clr>
        </p15:guide>
        <p15:guide id="8" pos="9024">
          <p15:clr>
            <a:srgbClr val="F26B43"/>
          </p15:clr>
        </p15:guide>
        <p15:guide id="9" orient="horz" pos="4968">
          <p15:clr>
            <a:srgbClr val="F26B43"/>
          </p15:clr>
        </p15:guide>
        <p15:guide id="10" orient="horz" pos="44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6.xml"/><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sp>
        <p:nvSpPr>
          <p:cNvPr id="2003" name="Google Shape;2003;p1"/>
          <p:cNvSpPr txBox="1">
            <a:spLocks noGrp="1"/>
          </p:cNvSpPr>
          <p:nvPr>
            <p:ph type="body" idx="1"/>
          </p:nvPr>
        </p:nvSpPr>
        <p:spPr>
          <a:xfrm>
            <a:off x="1601968" y="4326641"/>
            <a:ext cx="10131720" cy="1136068"/>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34279"/>
              </a:buClr>
              <a:buSzPts val="2800"/>
              <a:buFont typeface="DM Sans Medium"/>
              <a:buNone/>
              <a:defRPr>
                <a:solidFill>
                  <a:srgbClr val="3F4042"/>
                </a:solidFill>
                <a:latin typeface="DM Sans Medium"/>
                <a:ea typeface="DM Sans Medium"/>
                <a:cs typeface="DM Sans Medium"/>
                <a:sym typeface="DM Sans Medium"/>
              </a:defRPr>
            </a:pPr>
            <a:r>
              <a:t>Considérations sur la mise en œuvre</a:t>
            </a:r>
            <a:endParaRPr sz="3600">
              <a:solidFill>
                <a:srgbClr val="3F4042"/>
              </a:solidFill>
            </a:endParaRPr>
          </a:p>
        </p:txBody>
      </p:sp>
      <p:sp>
        <p:nvSpPr>
          <p:cNvPr id="2004" name="Google Shape;2004;p1"/>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accent3"/>
              </a:buClr>
              <a:buSzPts val="4000"/>
              <a:buFont typeface="DM Sans Medium"/>
              <a:buNone/>
            </a:pPr>
            <a:r>
              <a:t>MODULE 3</a:t>
            </a:r>
          </a:p>
        </p:txBody>
      </p:sp>
      <p:sp>
        <p:nvSpPr>
          <p:cNvPr id="2007" name="Google Shape;2007;p1"/>
          <p:cNvSpPr txBox="1"/>
          <p:nvPr/>
        </p:nvSpPr>
        <p:spPr>
          <a:xfrm>
            <a:off x="-1961322" y="-410817"/>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sp>
        <p:nvSpPr>
          <p:cNvPr id="2101" name="Google Shape;2101;gf89b4ba6a1_0_4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t>Portabilité</a:t>
            </a:r>
          </a:p>
        </p:txBody>
      </p:sp>
      <p:sp>
        <p:nvSpPr>
          <p:cNvPr id="2102" name="Google Shape;2102;gf89b4ba6a1_0_48"/>
          <p:cNvSpPr txBox="1"/>
          <p:nvPr/>
        </p:nvSpPr>
        <p:spPr>
          <a:xfrm>
            <a:off x="889000" y="624557"/>
            <a:ext cx="5816600" cy="3431057"/>
          </a:xfrm>
          <a:prstGeom prst="rect">
            <a:avLst/>
          </a:prstGeom>
          <a:noFill/>
          <a:ln>
            <a:noFill/>
          </a:ln>
        </p:spPr>
        <p:txBody>
          <a:bodyPr spcFirstLastPara="1" wrap="square" lIns="182875" tIns="182875" rIns="182875" bIns="182875" anchor="t" anchorCtr="0">
            <a:spAutoFit/>
          </a:bodyPr>
          <a:lstStyle/>
          <a:p>
            <a:pPr marL="0" marR="0" lvl="0" indent="0" algn="l" rtl="0">
              <a:lnSpc>
                <a:spcPct val="107000"/>
              </a:lnSpc>
              <a:spcBef>
                <a:spcPts val="1200"/>
              </a:spcBef>
              <a:spcAft>
                <a:spcPts val="0"/>
              </a:spcAft>
              <a:buClr>
                <a:srgbClr val="000000"/>
              </a:buClr>
              <a:buSzPts val="1700"/>
              <a:buFont typeface="Arial"/>
              <a:buNone/>
              <a:defRPr sz="1700">
                <a:solidFill>
                  <a:schemeClr val="dk1"/>
                </a:solidFill>
                <a:latin typeface="Arial"/>
                <a:ea typeface="Arial"/>
                <a:cs typeface="Arial"/>
                <a:sym typeface="Arial"/>
              </a:defRPr>
            </a:pPr>
            <a:r>
              <a:t>Le kit complet contient plusieurs composants en plus du générateur de rayons X et du détecteur. Le poids total d’un ensemble complet peut être </a:t>
            </a:r>
            <a:r>
              <a:rPr b="1"/>
              <a:t>trop lourd pour une seule personne</a:t>
            </a:r>
            <a:r>
              <a:t>. </a:t>
            </a: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700"/>
              <a:buFont typeface="Arial"/>
              <a:buNone/>
              <a:defRPr sz="1700">
                <a:solidFill>
                  <a:schemeClr val="dk1"/>
                </a:solidFill>
                <a:latin typeface="Arial"/>
                <a:ea typeface="Arial"/>
                <a:cs typeface="Arial"/>
                <a:sym typeface="Arial"/>
              </a:defRPr>
            </a:pPr>
            <a:r>
              <a:t>Le Delft Light est livré avec deux sacs de transport : </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1200"/>
              </a:spcBef>
              <a:spcAft>
                <a:spcPts val="0"/>
              </a:spcAft>
              <a:buClr>
                <a:schemeClr val="lt2"/>
              </a:buClr>
              <a:buSzPts val="1700"/>
              <a:buFont typeface="Arial"/>
              <a:buChar char="●"/>
              <a:defRPr sz="1700">
                <a:solidFill>
                  <a:schemeClr val="dk1"/>
                </a:solidFill>
                <a:latin typeface="Arial"/>
                <a:ea typeface="Arial"/>
                <a:cs typeface="Arial"/>
                <a:sym typeface="Arial"/>
              </a:defRPr>
            </a:pPr>
            <a:r>
              <a:rPr b="1"/>
              <a:t>Sac à dos</a:t>
            </a:r>
            <a:r>
              <a:t> pour le générateur, le détecteur, le support du détecteur, la console, le boîtier de DAO et les accessoires</a:t>
            </a:r>
            <a:endParaRPr sz="1700" b="0" i="0" u="none" strike="noStrike" cap="none">
              <a:solidFill>
                <a:schemeClr val="dk1"/>
              </a:solidFill>
              <a:latin typeface="Arial"/>
              <a:ea typeface="Arial"/>
              <a:cs typeface="Arial"/>
              <a:sym typeface="Arial"/>
            </a:endParaRPr>
          </a:p>
          <a:p>
            <a:pPr marL="457200" marR="0" lvl="0" indent="-336550" algn="just" rtl="0">
              <a:lnSpc>
                <a:spcPct val="107000"/>
              </a:lnSpc>
              <a:spcBef>
                <a:spcPts val="1200"/>
              </a:spcBef>
              <a:spcAft>
                <a:spcPts val="0"/>
              </a:spcAft>
              <a:buClr>
                <a:schemeClr val="lt2"/>
              </a:buClr>
              <a:buSzPts val="1700"/>
              <a:buFont typeface="Arial"/>
              <a:buChar char="●"/>
              <a:defRPr sz="1700">
                <a:solidFill>
                  <a:schemeClr val="dk1"/>
                </a:solidFill>
                <a:latin typeface="Arial"/>
                <a:ea typeface="Arial"/>
                <a:cs typeface="Arial"/>
                <a:sym typeface="Arial"/>
              </a:defRPr>
            </a:pPr>
            <a:r>
              <a:rPr b="1"/>
              <a:t>Étui de transport</a:t>
            </a:r>
            <a:r>
              <a:t> pour le support du générateur</a:t>
            </a:r>
            <a:endParaRPr sz="1700" b="0" i="0" u="none" strike="noStrike" cap="none">
              <a:solidFill>
                <a:schemeClr val="dk1"/>
              </a:solidFill>
              <a:latin typeface="Arial"/>
              <a:ea typeface="Arial"/>
              <a:cs typeface="Arial"/>
              <a:sym typeface="Arial"/>
            </a:endParaRPr>
          </a:p>
        </p:txBody>
      </p:sp>
      <p:graphicFrame>
        <p:nvGraphicFramePr>
          <p:cNvPr id="2103" name="Google Shape;2103;gf89b4ba6a1_0_48"/>
          <p:cNvGraphicFramePr/>
          <p:nvPr>
            <p:extLst>
              <p:ext uri="{D42A27DB-BD31-4B8C-83A1-F6EECF244321}">
                <p14:modId xmlns:p14="http://schemas.microsoft.com/office/powerpoint/2010/main" val="4187479510"/>
              </p:ext>
            </p:extLst>
          </p:nvPr>
        </p:nvGraphicFramePr>
        <p:xfrm>
          <a:off x="7340775" y="1302127"/>
          <a:ext cx="4261275" cy="4750110"/>
        </p:xfrm>
        <a:graphic>
          <a:graphicData uri="http://schemas.openxmlformats.org/drawingml/2006/table">
            <a:tbl>
              <a:tblPr firstRow="1" firstCol="1" bandRow="1">
                <a:noFill/>
                <a:tableStyleId>{419B21FD-4916-413E-BCC6-56501FC6095B}</a:tableStyleId>
              </a:tblPr>
              <a:tblGrid>
                <a:gridCol w="3202375">
                  <a:extLst>
                    <a:ext uri="{9D8B030D-6E8A-4147-A177-3AD203B41FA5}">
                      <a16:colId xmlns:a16="http://schemas.microsoft.com/office/drawing/2014/main" val="20000"/>
                    </a:ext>
                  </a:extLst>
                </a:gridCol>
                <a:gridCol w="1058900">
                  <a:extLst>
                    <a:ext uri="{9D8B030D-6E8A-4147-A177-3AD203B41FA5}">
                      <a16:colId xmlns:a16="http://schemas.microsoft.com/office/drawing/2014/main" val="20001"/>
                    </a:ext>
                  </a:extLst>
                </a:gridCol>
              </a:tblGrid>
              <a:tr h="227425">
                <a:tc>
                  <a:txBody>
                    <a:bodyPr/>
                    <a:lstStyle/>
                    <a:p>
                      <a:pPr marL="0" marR="0" lvl="0" indent="0" algn="just" rtl="0">
                        <a:lnSpc>
                          <a:spcPct val="107000"/>
                        </a:lnSpc>
                        <a:spcBef>
                          <a:spcPts val="0"/>
                        </a:spcBef>
                        <a:spcAft>
                          <a:spcPts val="0"/>
                        </a:spcAft>
                        <a:buClr>
                          <a:srgbClr val="000000"/>
                        </a:buClr>
                        <a:buSzPts val="1800"/>
                        <a:buFont typeface="Arial"/>
                        <a:buNone/>
                        <a:defRPr sz="1800" b="1"/>
                      </a:pPr>
                      <a:r>
                        <a:rPr sz="1600" dirty="0" err="1"/>
                        <a:t>Composant</a:t>
                      </a:r>
                      <a:r>
                        <a:rPr sz="1600" dirty="0"/>
                        <a:t> Delft Light</a:t>
                      </a:r>
                      <a:endParaRPr sz="1600" b="1" u="none" strike="noStrike" cap="none" dirty="0"/>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solidFill>
                      <a:srgbClr val="5BCBF5"/>
                    </a:solidFill>
                  </a:tcPr>
                </a:tc>
                <a:tc>
                  <a:txBody>
                    <a:bodyPr/>
                    <a:lstStyle/>
                    <a:p>
                      <a:pPr marL="0" marR="0" lvl="0" indent="0" algn="just" rtl="0">
                        <a:lnSpc>
                          <a:spcPct val="107000"/>
                        </a:lnSpc>
                        <a:spcBef>
                          <a:spcPts val="0"/>
                        </a:spcBef>
                        <a:spcAft>
                          <a:spcPts val="0"/>
                        </a:spcAft>
                        <a:buClr>
                          <a:srgbClr val="000000"/>
                        </a:buClr>
                        <a:buSzPts val="1800"/>
                        <a:buFont typeface="Arial"/>
                        <a:buNone/>
                        <a:defRPr sz="1800" b="1"/>
                      </a:pPr>
                      <a:r>
                        <a:rPr sz="1600"/>
                        <a:t>Poids (kg)</a:t>
                      </a:r>
                      <a:endParaRPr sz="1600" b="1" u="none" strike="noStrike" cap="none"/>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solidFill>
                      <a:srgbClr val="5BCBF5"/>
                    </a:solidFill>
                  </a:tcPr>
                </a:tc>
                <a:extLst>
                  <a:ext uri="{0D108BD9-81ED-4DB2-BD59-A6C34878D82A}">
                    <a16:rowId xmlns:a16="http://schemas.microsoft.com/office/drawing/2014/main" val="10000"/>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a:t>Générateur de rayons X</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pPr>
                      <a:r>
                        <a:rPr sz="1600"/>
                        <a:t>7,0 </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1"/>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dirty="0"/>
                        <a:t>Support de </a:t>
                      </a:r>
                      <a:r>
                        <a:rPr sz="1600" dirty="0" err="1"/>
                        <a:t>générateur</a:t>
                      </a:r>
                      <a:r>
                        <a:rPr sz="1600" dirty="0"/>
                        <a:t> de rayons X</a:t>
                      </a:r>
                      <a:endParaRPr sz="1600" u="none" strike="noStrike" cap="none" dirty="0">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pPr>
                      <a:r>
                        <a:rPr sz="1600"/>
                        <a:t>8,0 </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2"/>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a:t>Détecteur de rayons X (piles incluses)</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pPr>
                      <a:r>
                        <a:rPr sz="1600"/>
                        <a:t>3,8 </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3"/>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a:t>Support de détecteur de rayons X</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pPr>
                      <a:r>
                        <a:rPr sz="1600"/>
                        <a:t>0,4 </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4"/>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a:t>Console ordinateur portable/poste de travail </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solidFill>
                            <a:srgbClr val="000000"/>
                          </a:solidFill>
                        </a:defRPr>
                      </a:pPr>
                      <a:r>
                        <a:rPr sz="1600"/>
                        <a:t>1,5</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5"/>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a:t>Tablier en plomb</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solidFill>
                            <a:srgbClr val="000000"/>
                          </a:solidFill>
                        </a:defRPr>
                      </a:pPr>
                      <a:r>
                        <a:rPr sz="1600"/>
                        <a:t>3,0 </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6"/>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dirty="0" err="1"/>
                        <a:t>Chargeurs</a:t>
                      </a:r>
                      <a:r>
                        <a:rPr sz="1600" dirty="0"/>
                        <a:t> de batterie</a:t>
                      </a:r>
                      <a:endParaRPr sz="1600" u="none" strike="noStrike" cap="none" dirty="0">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solidFill>
                            <a:srgbClr val="000000"/>
                          </a:solidFill>
                        </a:defRPr>
                      </a:pPr>
                      <a:r>
                        <a:rPr sz="1600"/>
                        <a:t>1,0 </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7"/>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a:t>Panneau solaire/banque d’alimentation</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solidFill>
                            <a:srgbClr val="000000"/>
                          </a:solidFill>
                        </a:defRPr>
                      </a:pPr>
                      <a:r>
                        <a:rPr sz="1600"/>
                        <a:t>6,0</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8"/>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a:t>Étui de transport (vide)</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solidFill>
                            <a:srgbClr val="000000"/>
                          </a:solidFill>
                        </a:defRPr>
                      </a:pPr>
                      <a:r>
                        <a:rPr sz="1600"/>
                        <a:t>2,5</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9"/>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b="1"/>
                      </a:pPr>
                      <a:r>
                        <a:rPr sz="1600"/>
                        <a:t>Total Delft Light </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b="1">
                          <a:solidFill>
                            <a:srgbClr val="000000"/>
                          </a:solidFill>
                        </a:defRPr>
                      </a:pPr>
                      <a:r>
                        <a:rPr sz="1600"/>
                        <a:t>33,2 </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10"/>
                  </a:ext>
                </a:extLst>
              </a:tr>
              <a:tr h="248425">
                <a:tc>
                  <a:txBody>
                    <a:bodyPr/>
                    <a:lstStyle/>
                    <a:p>
                      <a:pPr marL="0" marR="0" lvl="0" indent="0" algn="l" rtl="0">
                        <a:lnSpc>
                          <a:spcPct val="107000"/>
                        </a:lnSpc>
                        <a:spcBef>
                          <a:spcPts val="0"/>
                        </a:spcBef>
                        <a:spcAft>
                          <a:spcPts val="0"/>
                        </a:spcAft>
                        <a:buClr>
                          <a:srgbClr val="000000"/>
                        </a:buClr>
                        <a:buSzPts val="1800"/>
                        <a:buFont typeface="Arial"/>
                        <a:buNone/>
                      </a:pPr>
                      <a:endParaRPr sz="1600" u="none" strike="noStrike" cap="none"/>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pPr>
                      <a:endParaRPr sz="1600" u="none" strike="noStrike" cap="none"/>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11"/>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a:t>Boîtier CAD4TB</a:t>
                      </a:r>
                      <a:endParaRPr sz="1600" u="none" strike="noStrike" cap="none"/>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solidFill>
                      <a:schemeClr val="accent4"/>
                    </a:solidFill>
                  </a:tcPr>
                </a:tc>
                <a:tc>
                  <a:txBody>
                    <a:bodyPr/>
                    <a:lstStyle/>
                    <a:p>
                      <a:pPr marL="0" marR="0" lvl="0" indent="0" algn="just" rtl="0">
                        <a:lnSpc>
                          <a:spcPct val="107000"/>
                        </a:lnSpc>
                        <a:spcBef>
                          <a:spcPts val="0"/>
                        </a:spcBef>
                        <a:spcAft>
                          <a:spcPts val="0"/>
                        </a:spcAft>
                        <a:buClr>
                          <a:srgbClr val="000000"/>
                        </a:buClr>
                        <a:buSzPts val="1800"/>
                        <a:buFont typeface="Arial"/>
                        <a:buNone/>
                        <a:defRPr sz="1800"/>
                      </a:pPr>
                      <a:r>
                        <a:rPr sz="1600" dirty="0"/>
                        <a:t>1</a:t>
                      </a:r>
                      <a:endParaRPr sz="1600" u="none" strike="noStrike" cap="none" dirty="0">
                        <a:solidFill>
                          <a:srgbClr val="000000"/>
                        </a:solidFil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solidFill>
                      <a:schemeClr val="accent4"/>
                    </a:solidFill>
                  </a:tcPr>
                </a:tc>
                <a:extLst>
                  <a:ext uri="{0D108BD9-81ED-4DB2-BD59-A6C34878D82A}">
                    <a16:rowId xmlns:a16="http://schemas.microsoft.com/office/drawing/2014/main" val="10012"/>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b="1"/>
                      </a:pPr>
                      <a:r>
                        <a:rPr sz="1600"/>
                        <a:t>Système total</a:t>
                      </a:r>
                      <a:endParaRPr sz="1600" b="1" u="none" strike="noStrike" cap="none"/>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b="1"/>
                      </a:pPr>
                      <a:r>
                        <a:rPr sz="1600" dirty="0"/>
                        <a:t>34,2</a:t>
                      </a:r>
                      <a:endParaRPr sz="1600" b="1" u="none" strike="noStrike" cap="none" dirty="0"/>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grpSp>
        <p:nvGrpSpPr>
          <p:cNvPr id="2104" name="Google Shape;2104;gf89b4ba6a1_0_48"/>
          <p:cNvGrpSpPr/>
          <p:nvPr/>
        </p:nvGrpSpPr>
        <p:grpSpPr>
          <a:xfrm>
            <a:off x="2232992" y="4055614"/>
            <a:ext cx="4472608" cy="2468231"/>
            <a:chOff x="1254375" y="3772219"/>
            <a:chExt cx="5174300" cy="2896950"/>
          </a:xfrm>
        </p:grpSpPr>
        <p:pic>
          <p:nvPicPr>
            <p:cNvPr id="2105" name="Google Shape;2105;gf89b4ba6a1_0_48"/>
            <p:cNvPicPr preferRelativeResize="0"/>
            <p:nvPr/>
          </p:nvPicPr>
          <p:blipFill rotWithShape="1">
            <a:blip r:embed="rId3">
              <a:alphaModFix/>
            </a:blip>
            <a:srcRect/>
            <a:stretch/>
          </p:blipFill>
          <p:spPr>
            <a:xfrm>
              <a:off x="1254375" y="3772219"/>
              <a:ext cx="5174300" cy="2686050"/>
            </a:xfrm>
            <a:prstGeom prst="rect">
              <a:avLst/>
            </a:prstGeom>
            <a:noFill/>
            <a:ln>
              <a:noFill/>
            </a:ln>
            <a:effectLst>
              <a:outerShdw blurRad="292100" dist="139700" dir="2700000" algn="tl" rotWithShape="0">
                <a:srgbClr val="333333">
                  <a:alpha val="64313"/>
                </a:srgbClr>
              </a:outerShdw>
            </a:effectLst>
          </p:spPr>
        </p:pic>
        <p:sp>
          <p:nvSpPr>
            <p:cNvPr id="2106" name="Google Shape;2106;gf89b4ba6a1_0_48"/>
            <p:cNvSpPr/>
            <p:nvPr/>
          </p:nvSpPr>
          <p:spPr>
            <a:xfrm>
              <a:off x="1254375" y="6458269"/>
              <a:ext cx="5169900" cy="210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pPr>
              <a:r>
                <a:t>Crédit photo : KNCV Nigeria</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0"/>
        <p:cNvGrpSpPr/>
        <p:nvPr/>
      </p:nvGrpSpPr>
      <p:grpSpPr>
        <a:xfrm>
          <a:off x="0" y="0"/>
          <a:ext cx="0" cy="0"/>
          <a:chOff x="0" y="0"/>
          <a:chExt cx="0" cy="0"/>
        </a:xfrm>
      </p:grpSpPr>
      <p:sp>
        <p:nvSpPr>
          <p:cNvPr id="2111" name="Google Shape;2111;p22"/>
          <p:cNvSpPr txBox="1">
            <a:spLocks noGrp="1"/>
          </p:cNvSpPr>
          <p:nvPr>
            <p:ph type="title"/>
          </p:nvPr>
        </p:nvSpPr>
        <p:spPr>
          <a:xfrm>
            <a:off x="570071" y="273684"/>
            <a:ext cx="8956800" cy="8916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sz="3200"/>
              <a:t>Portabilité et configuration</a:t>
            </a:r>
          </a:p>
        </p:txBody>
      </p:sp>
      <p:sp>
        <p:nvSpPr>
          <p:cNvPr id="2112" name="Google Shape;2112;p22"/>
          <p:cNvSpPr txBox="1">
            <a:spLocks noGrp="1"/>
          </p:cNvSpPr>
          <p:nvPr>
            <p:ph type="body" idx="1"/>
          </p:nvPr>
        </p:nvSpPr>
        <p:spPr>
          <a:xfrm>
            <a:off x="670808" y="1034680"/>
            <a:ext cx="4276926" cy="5086334"/>
          </a:xfrm>
          <a:prstGeom prst="rect">
            <a:avLst/>
          </a:prstGeom>
          <a:noFill/>
          <a:ln>
            <a:noFill/>
          </a:ln>
        </p:spPr>
        <p:txBody>
          <a:bodyPr spcFirstLastPara="1" wrap="square" lIns="0" tIns="45700" rIns="0" bIns="45700" anchor="t" anchorCtr="0">
            <a:noAutofit/>
          </a:bodyPr>
          <a:lstStyle/>
          <a:p>
            <a:pPr marL="0" lvl="0" indent="0" algn="l" rtl="0">
              <a:lnSpc>
                <a:spcPct val="107000"/>
              </a:lnSpc>
              <a:spcBef>
                <a:spcPts val="0"/>
              </a:spcBef>
              <a:spcAft>
                <a:spcPts val="0"/>
              </a:spcAft>
              <a:buClr>
                <a:schemeClr val="dk1"/>
              </a:buClr>
              <a:buSzPts val="1100"/>
              <a:buFont typeface="Arial"/>
              <a:buNone/>
              <a:defRPr sz="2000">
                <a:solidFill>
                  <a:schemeClr val="dk1"/>
                </a:solidFill>
              </a:defRPr>
            </a:pPr>
            <a:r>
              <a:rPr sz="1800"/>
              <a:t>Pour la portabilité, un support Versarix est fourni à la place d’un support de détecteur, et celui-ci doit être accroché à des supports improvisés à l’emplacement du champ, tels que des portes ou des arbres. </a:t>
            </a:r>
            <a:endParaRPr sz="1800">
              <a:solidFill>
                <a:schemeClr val="dk1"/>
              </a:solidFill>
            </a:endParaRPr>
          </a:p>
          <a:p>
            <a:pPr marL="0" lvl="0" indent="0" algn="l" rtl="0">
              <a:lnSpc>
                <a:spcPct val="107000"/>
              </a:lnSpc>
              <a:spcBef>
                <a:spcPts val="1200"/>
              </a:spcBef>
              <a:spcAft>
                <a:spcPts val="0"/>
              </a:spcAft>
              <a:buClr>
                <a:schemeClr val="dk1"/>
              </a:buClr>
              <a:buSzPts val="1100"/>
              <a:buFont typeface="Arial"/>
              <a:buNone/>
              <a:defRPr sz="2000">
                <a:solidFill>
                  <a:schemeClr val="dk1"/>
                </a:solidFill>
              </a:defRPr>
            </a:pPr>
            <a:r>
              <a:rPr sz="1800"/>
              <a:t>L’installation quotidienne peut prendre environ </a:t>
            </a:r>
            <a:r>
              <a:rPr sz="1800" b="1"/>
              <a:t>30 à 35 minutes</a:t>
            </a:r>
            <a:r>
              <a:rPr sz="1800"/>
              <a:t> après identification d’un site approprié sur le terrain, d’une personne installant le détecteur et le support et le radiographe préparant le générateur. </a:t>
            </a:r>
          </a:p>
          <a:p>
            <a:pPr marL="0" lvl="0" indent="0" algn="l" rtl="0">
              <a:lnSpc>
                <a:spcPct val="107000"/>
              </a:lnSpc>
              <a:spcBef>
                <a:spcPts val="1200"/>
              </a:spcBef>
              <a:spcAft>
                <a:spcPts val="0"/>
              </a:spcAft>
              <a:buClr>
                <a:schemeClr val="dk1"/>
              </a:buClr>
              <a:buSzPts val="1100"/>
              <a:buFont typeface="Arial"/>
              <a:buNone/>
              <a:defRPr sz="2000">
                <a:solidFill>
                  <a:schemeClr val="dk1"/>
                </a:solidFill>
              </a:defRPr>
            </a:pPr>
            <a:r>
              <a:rPr sz="1800"/>
              <a:t>35 à 40 minutes supplémentaires peuvent être nécessaires pour ranger et nettoyer l’équipement après une séance de dépistage.</a:t>
            </a:r>
            <a:endParaRPr sz="1800">
              <a:solidFill>
                <a:schemeClr val="dk1"/>
              </a:solidFill>
            </a:endParaRPr>
          </a:p>
          <a:p>
            <a:pPr marL="0" lvl="0" indent="0" algn="l" rtl="0">
              <a:lnSpc>
                <a:spcPct val="110000"/>
              </a:lnSpc>
              <a:spcBef>
                <a:spcPts val="500"/>
              </a:spcBef>
              <a:spcAft>
                <a:spcPts val="0"/>
              </a:spcAft>
              <a:buSzPts val="2800"/>
              <a:buNone/>
            </a:pPr>
            <a:endParaRPr sz="3200"/>
          </a:p>
        </p:txBody>
      </p:sp>
      <p:pic>
        <p:nvPicPr>
          <p:cNvPr id="2113" name="Google Shape;2113;p22"/>
          <p:cNvPicPr preferRelativeResize="0"/>
          <p:nvPr/>
        </p:nvPicPr>
        <p:blipFill rotWithShape="1">
          <a:blip r:embed="rId3">
            <a:alphaModFix/>
          </a:blip>
          <a:srcRect l="4758" t="1595" r="7299"/>
          <a:stretch/>
        </p:blipFill>
        <p:spPr>
          <a:xfrm>
            <a:off x="5048471" y="1034680"/>
            <a:ext cx="2855816" cy="3204921"/>
          </a:xfrm>
          <a:prstGeom prst="rect">
            <a:avLst/>
          </a:prstGeom>
          <a:noFill/>
          <a:ln>
            <a:noFill/>
          </a:ln>
          <a:effectLst>
            <a:outerShdw blurRad="76200" dist="38100" dir="7800000" algn="tl" rotWithShape="0">
              <a:srgbClr val="000000">
                <a:alpha val="40000"/>
              </a:srgbClr>
            </a:outerShdw>
          </a:effectLst>
        </p:spPr>
      </p:pic>
      <p:pic>
        <p:nvPicPr>
          <p:cNvPr id="2114" name="Google Shape;2114;p22"/>
          <p:cNvPicPr preferRelativeResize="0"/>
          <p:nvPr/>
        </p:nvPicPr>
        <p:blipFill rotWithShape="1">
          <a:blip r:embed="rId4">
            <a:alphaModFix/>
          </a:blip>
          <a:srcRect l="6119" t="2598" r="2056" b="13600"/>
          <a:stretch/>
        </p:blipFill>
        <p:spPr>
          <a:xfrm>
            <a:off x="7540486" y="3429000"/>
            <a:ext cx="2264680" cy="2692014"/>
          </a:xfrm>
          <a:prstGeom prst="rect">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19" name="Google Shape;2119;p9"/>
          <p:cNvSpPr txBox="1">
            <a:spLocks noGrp="1"/>
          </p:cNvSpPr>
          <p:nvPr>
            <p:ph type="title"/>
          </p:nvPr>
        </p:nvSpPr>
        <p:spPr>
          <a:xfrm>
            <a:off x="661152" y="462033"/>
            <a:ext cx="5749800" cy="4572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sz="3500"/>
            </a:pPr>
            <a:r>
              <a:rPr sz="3200"/>
              <a:t>Radioprotection</a:t>
            </a:r>
          </a:p>
        </p:txBody>
      </p:sp>
      <p:sp>
        <p:nvSpPr>
          <p:cNvPr id="2120" name="Google Shape;2120;p9"/>
          <p:cNvSpPr txBox="1"/>
          <p:nvPr/>
        </p:nvSpPr>
        <p:spPr>
          <a:xfrm>
            <a:off x="559055" y="1465039"/>
            <a:ext cx="5069090" cy="409429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dirty="0"/>
              <a:t>La </a:t>
            </a:r>
            <a:r>
              <a:rPr sz="1600" dirty="0" err="1"/>
              <a:t>radiographie</a:t>
            </a:r>
            <a:r>
              <a:rPr sz="1600" dirty="0"/>
              <a:t> </a:t>
            </a:r>
            <a:r>
              <a:rPr sz="1600" dirty="0" err="1"/>
              <a:t>implique</a:t>
            </a:r>
            <a:r>
              <a:rPr sz="1600" dirty="0"/>
              <a:t> </a:t>
            </a:r>
            <a:r>
              <a:rPr sz="1600" dirty="0" err="1"/>
              <a:t>une</a:t>
            </a:r>
            <a:r>
              <a:rPr sz="1600" dirty="0"/>
              <a:t> exposition aux </a:t>
            </a:r>
            <a:r>
              <a:rPr sz="1600" dirty="0" err="1"/>
              <a:t>rayonnements</a:t>
            </a:r>
            <a:r>
              <a:rPr sz="1600" dirty="0"/>
              <a:t> </a:t>
            </a:r>
            <a:r>
              <a:rPr sz="1600" dirty="0" err="1"/>
              <a:t>ionisants</a:t>
            </a:r>
            <a:r>
              <a:rPr sz="1600" dirty="0"/>
              <a:t>. Bien que le </a:t>
            </a:r>
            <a:r>
              <a:rPr sz="1600" dirty="0" err="1"/>
              <a:t>risque</a:t>
            </a:r>
            <a:r>
              <a:rPr sz="1600" dirty="0"/>
              <a:t> </a:t>
            </a:r>
            <a:r>
              <a:rPr sz="1600" dirty="0" err="1"/>
              <a:t>reste</a:t>
            </a:r>
            <a:r>
              <a:rPr sz="1600" dirty="0"/>
              <a:t> </a:t>
            </a:r>
            <a:r>
              <a:rPr sz="1600" dirty="0" err="1"/>
              <a:t>faible</a:t>
            </a:r>
            <a:r>
              <a:rPr sz="1600" dirty="0"/>
              <a:t> </a:t>
            </a:r>
            <a:r>
              <a:rPr sz="1600" dirty="0" err="1"/>
              <a:t>lorsque</a:t>
            </a:r>
            <a:r>
              <a:rPr sz="1600" dirty="0"/>
              <a:t> les </a:t>
            </a:r>
            <a:r>
              <a:rPr sz="1600" dirty="0" err="1"/>
              <a:t>niveaux</a:t>
            </a:r>
            <a:r>
              <a:rPr sz="1600" dirty="0"/>
              <a:t> de </a:t>
            </a:r>
            <a:r>
              <a:rPr sz="1600" dirty="0" err="1"/>
              <a:t>rayonnement</a:t>
            </a:r>
            <a:r>
              <a:rPr sz="1600" dirty="0"/>
              <a:t> </a:t>
            </a:r>
            <a:r>
              <a:rPr sz="1600" dirty="0" err="1"/>
              <a:t>sont</a:t>
            </a:r>
            <a:r>
              <a:rPr sz="1600" dirty="0"/>
              <a:t> </a:t>
            </a:r>
            <a:r>
              <a:rPr sz="1600" dirty="0" err="1"/>
              <a:t>contrôlés</a:t>
            </a:r>
            <a:r>
              <a:rPr sz="1600" dirty="0"/>
              <a:t>, des </a:t>
            </a:r>
            <a:r>
              <a:rPr sz="1600" dirty="0" err="1"/>
              <a:t>précautions</a:t>
            </a:r>
            <a:r>
              <a:rPr sz="1600" dirty="0"/>
              <a:t> </a:t>
            </a:r>
            <a:r>
              <a:rPr sz="1600" dirty="0" err="1"/>
              <a:t>sont</a:t>
            </a:r>
            <a:r>
              <a:rPr sz="1600" dirty="0"/>
              <a:t> </a:t>
            </a:r>
            <a:r>
              <a:rPr sz="1600" dirty="0" err="1"/>
              <a:t>nécessaires</a:t>
            </a:r>
            <a:r>
              <a:rPr sz="1600" dirty="0"/>
              <a:t> pour assurer la </a:t>
            </a:r>
            <a:r>
              <a:rPr sz="1600" dirty="0" err="1"/>
              <a:t>sécurité</a:t>
            </a:r>
            <a:r>
              <a:rPr sz="1600" dirty="0"/>
              <a:t> des </a:t>
            </a:r>
            <a:r>
              <a:rPr sz="1600" dirty="0" err="1"/>
              <a:t>travailleurs</a:t>
            </a:r>
            <a:r>
              <a:rPr sz="1600" dirty="0"/>
              <a:t> de la santé et des patients.</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defRPr sz="1800">
                <a:solidFill>
                  <a:schemeClr val="dk1"/>
                </a:solidFill>
                <a:latin typeface="Arial"/>
                <a:ea typeface="Arial"/>
                <a:cs typeface="Arial"/>
                <a:sym typeface="Arial"/>
              </a:defRPr>
            </a:pPr>
            <a:r>
              <a:rPr sz="1600" dirty="0"/>
              <a:t>Les </a:t>
            </a:r>
            <a:r>
              <a:rPr sz="1600" b="1" dirty="0" err="1"/>
              <a:t>réglementations</a:t>
            </a:r>
            <a:r>
              <a:rPr sz="1600" b="1" dirty="0"/>
              <a:t> locales et </a:t>
            </a:r>
            <a:r>
              <a:rPr sz="1600" b="1" dirty="0" err="1"/>
              <a:t>internationales</a:t>
            </a:r>
            <a:r>
              <a:rPr sz="1600" b="1" dirty="0"/>
              <a:t> </a:t>
            </a:r>
            <a:r>
              <a:rPr sz="1600" b="1" dirty="0" err="1"/>
              <a:t>en</a:t>
            </a:r>
            <a:r>
              <a:rPr sz="1600" b="1" dirty="0"/>
              <a:t> matière de radioprotection </a:t>
            </a:r>
            <a:r>
              <a:rPr sz="1600" b="1" dirty="0" err="1"/>
              <a:t>doivent</a:t>
            </a:r>
            <a:r>
              <a:rPr sz="1600" b="1" dirty="0"/>
              <a:t> </a:t>
            </a:r>
            <a:r>
              <a:rPr sz="1600" b="1" dirty="0" err="1"/>
              <a:t>être</a:t>
            </a:r>
            <a:r>
              <a:rPr sz="1600" b="1" dirty="0"/>
              <a:t> </a:t>
            </a:r>
            <a:r>
              <a:rPr sz="1600" b="1" dirty="0" err="1"/>
              <a:t>suivies</a:t>
            </a:r>
            <a:r>
              <a:rPr sz="1600" b="1" dirty="0"/>
              <a:t>,</a:t>
            </a:r>
            <a:r>
              <a:rPr sz="1600" dirty="0"/>
              <a:t> </a:t>
            </a:r>
            <a:r>
              <a:rPr sz="1600" dirty="0" err="1"/>
              <a:t>en</a:t>
            </a:r>
            <a:r>
              <a:rPr sz="1600" dirty="0"/>
              <a:t> particulier </a:t>
            </a:r>
            <a:r>
              <a:rPr sz="1600" dirty="0" err="1"/>
              <a:t>lorsqu’elles</a:t>
            </a:r>
            <a:r>
              <a:rPr sz="1600" dirty="0"/>
              <a:t> </a:t>
            </a:r>
            <a:r>
              <a:rPr sz="1600" dirty="0" err="1"/>
              <a:t>sont</a:t>
            </a:r>
            <a:r>
              <a:rPr sz="1600" dirty="0"/>
              <a:t> </a:t>
            </a:r>
            <a:r>
              <a:rPr sz="1600" dirty="0" err="1"/>
              <a:t>déployées</a:t>
            </a:r>
            <a:r>
              <a:rPr sz="1600" dirty="0"/>
              <a:t> dans des installations non </a:t>
            </a:r>
            <a:r>
              <a:rPr sz="1600" dirty="0" err="1"/>
              <a:t>spécialisées</a:t>
            </a:r>
            <a:r>
              <a:rPr sz="1600" dirty="0"/>
              <a:t> sur le terrain.</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18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18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87000"/>
              </a:lnSpc>
              <a:spcBef>
                <a:spcPts val="800"/>
              </a:spcBef>
              <a:spcAft>
                <a:spcPts val="0"/>
              </a:spcAft>
              <a:buClr>
                <a:srgbClr val="000000"/>
              </a:buClr>
              <a:buSzPts val="1800"/>
              <a:buFont typeface="Arial"/>
              <a:buNone/>
            </a:pPr>
            <a:endParaRPr sz="1600" b="0" i="0" u="none" strike="noStrike" cap="none" dirty="0">
              <a:solidFill>
                <a:schemeClr val="dk1"/>
              </a:solidFill>
              <a:latin typeface="Arial"/>
              <a:ea typeface="Arial"/>
              <a:cs typeface="Arial"/>
              <a:sym typeface="Arial"/>
            </a:endParaRPr>
          </a:p>
        </p:txBody>
      </p:sp>
      <p:sp>
        <p:nvSpPr>
          <p:cNvPr id="2121" name="Google Shape;2121;p9"/>
          <p:cNvSpPr txBox="1"/>
          <p:nvPr/>
        </p:nvSpPr>
        <p:spPr>
          <a:xfrm>
            <a:off x="6297002" y="172541"/>
            <a:ext cx="5676298" cy="6047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defRPr sz="2000">
                <a:solidFill>
                  <a:schemeClr val="lt1"/>
                </a:solidFill>
                <a:latin typeface="Arial"/>
                <a:ea typeface="Arial"/>
                <a:cs typeface="Arial"/>
                <a:sym typeface="Arial"/>
              </a:defRPr>
            </a:pPr>
            <a:r>
              <a:rPr sz="1800"/>
              <a:t>Les meilleures pratiques pour un fonctionnement sans danger comprennent, sans toutefois s’y limiter : </a:t>
            </a:r>
            <a:br>
              <a:rPr lang="en-US" sz="1800" b="0" i="0" u="none" strike="noStrike" cap="none">
                <a:solidFill>
                  <a:schemeClr val="lt1"/>
                </a:solidFill>
                <a:latin typeface="Arial"/>
                <a:ea typeface="Arial"/>
                <a:cs typeface="Arial"/>
                <a:sym typeface="Arial"/>
              </a:rPr>
            </a:br>
            <a:endParaRPr sz="1800" b="0" i="0" u="none" strike="noStrike" cap="none">
              <a:solidFill>
                <a:schemeClr val="lt1"/>
              </a:solidFill>
              <a:latin typeface="Arial"/>
              <a:ea typeface="Arial"/>
              <a:cs typeface="Arial"/>
              <a:sym typeface="Arial"/>
            </a:endParaRPr>
          </a:p>
          <a:p>
            <a:pPr marL="457200" marR="0" lvl="0" indent="-355600" algn="l" rtl="0">
              <a:lnSpc>
                <a:spcPct val="100000"/>
              </a:lnSpc>
              <a:spcBef>
                <a:spcPts val="600"/>
              </a:spcBef>
              <a:spcAft>
                <a:spcPts val="0"/>
              </a:spcAft>
              <a:buClr>
                <a:schemeClr val="accent5"/>
              </a:buClr>
              <a:buSzPts val="2000"/>
              <a:buFont typeface="Arial"/>
              <a:buChar char="★"/>
              <a:defRPr sz="1800">
                <a:solidFill>
                  <a:schemeClr val="lt1"/>
                </a:solidFill>
                <a:latin typeface="Arial"/>
                <a:ea typeface="Arial"/>
                <a:cs typeface="Arial"/>
                <a:sym typeface="Arial"/>
              </a:defRPr>
            </a:pPr>
            <a:r>
              <a:rPr sz="1600"/>
              <a:t>Choisir un site de dépistage éloigné des zones résidentielles, en barricadant les endroits présentant un risque d’exposition et en veillant à ce que personne ne puisse entrer dans la zone d’évaluation radiologique</a:t>
            </a:r>
            <a:br>
              <a:rPr lang="en-US" sz="1600" b="0" i="0" u="none" strike="noStrike" cap="none">
                <a:solidFill>
                  <a:schemeClr val="lt1"/>
                </a:solidFill>
                <a:latin typeface="Arial"/>
                <a:ea typeface="Arial"/>
                <a:cs typeface="Arial"/>
                <a:sym typeface="Arial"/>
              </a:rPr>
            </a:br>
            <a:endParaRPr sz="1600" b="0" i="0" u="none" strike="noStrike" cap="none">
              <a:solidFill>
                <a:schemeClr val="lt1"/>
              </a:solidFill>
              <a:latin typeface="Arial"/>
              <a:ea typeface="Arial"/>
              <a:cs typeface="Arial"/>
              <a:sym typeface="Arial"/>
            </a:endParaRPr>
          </a:p>
          <a:p>
            <a:pPr marL="457200" marR="0" lvl="0" indent="-355600" algn="l" rtl="0">
              <a:lnSpc>
                <a:spcPct val="100000"/>
              </a:lnSpc>
              <a:spcBef>
                <a:spcPts val="0"/>
              </a:spcBef>
              <a:spcAft>
                <a:spcPts val="0"/>
              </a:spcAft>
              <a:buClr>
                <a:schemeClr val="accent5"/>
              </a:buClr>
              <a:buSzPts val="2000"/>
              <a:buFont typeface="Arial"/>
              <a:buChar char="★"/>
              <a:defRPr sz="1800">
                <a:solidFill>
                  <a:schemeClr val="lt1"/>
                </a:solidFill>
                <a:latin typeface="Arial"/>
                <a:ea typeface="Arial"/>
                <a:cs typeface="Arial"/>
                <a:sym typeface="Arial"/>
              </a:defRPr>
            </a:pPr>
            <a:r>
              <a:rPr sz="1600"/>
              <a:t>Assurer un fonctionnement sûr de la machine à l’aide du commutateur manuel et porter un équipement de sécurité approprié/avec blindage</a:t>
            </a:r>
            <a:br>
              <a:rPr lang="en-US" sz="1600" b="0" i="0" u="none" strike="noStrike" cap="none">
                <a:solidFill>
                  <a:schemeClr val="lt1"/>
                </a:solidFill>
                <a:latin typeface="Arial"/>
                <a:ea typeface="Arial"/>
                <a:cs typeface="Arial"/>
                <a:sym typeface="Arial"/>
              </a:rPr>
            </a:br>
            <a:endParaRPr sz="1600" b="0" i="0" u="none" strike="noStrike" cap="none">
              <a:solidFill>
                <a:schemeClr val="lt1"/>
              </a:solidFill>
              <a:latin typeface="Arial"/>
              <a:ea typeface="Arial"/>
              <a:cs typeface="Arial"/>
              <a:sym typeface="Arial"/>
            </a:endParaRPr>
          </a:p>
          <a:p>
            <a:pPr marL="457200" marR="0" lvl="0" indent="-355600" algn="l" rtl="0">
              <a:lnSpc>
                <a:spcPct val="100000"/>
              </a:lnSpc>
              <a:spcBef>
                <a:spcPts val="0"/>
              </a:spcBef>
              <a:spcAft>
                <a:spcPts val="0"/>
              </a:spcAft>
              <a:buClr>
                <a:schemeClr val="accent5"/>
              </a:buClr>
              <a:buSzPts val="2000"/>
              <a:buFont typeface="Arial"/>
              <a:buChar char="★"/>
              <a:defRPr sz="1800">
                <a:solidFill>
                  <a:schemeClr val="lt1"/>
                </a:solidFill>
                <a:latin typeface="Arial"/>
                <a:ea typeface="Arial"/>
                <a:cs typeface="Arial"/>
                <a:sym typeface="Arial"/>
              </a:defRPr>
            </a:pPr>
            <a:r>
              <a:rPr sz="1600"/>
              <a:t>Diriger le flux de patients vers les sites de dépistage pour minimiser l’exposition aux rayonnements, en tenant compte de la voie d’entrée/de sortie vers la salle/zone de dépistage et de la direction du faisceau </a:t>
            </a:r>
            <a:br>
              <a:rPr lang="en-US" sz="1600" b="0" i="0" u="none" strike="noStrike" cap="none">
                <a:solidFill>
                  <a:schemeClr val="lt1"/>
                </a:solidFill>
                <a:latin typeface="Arial"/>
                <a:ea typeface="Arial"/>
                <a:cs typeface="Arial"/>
                <a:sym typeface="Arial"/>
              </a:rPr>
            </a:br>
            <a:endParaRPr sz="1600" b="0" i="0" u="none" strike="noStrike" cap="none">
              <a:solidFill>
                <a:schemeClr val="lt1"/>
              </a:solidFill>
              <a:latin typeface="Arial"/>
              <a:ea typeface="Arial"/>
              <a:cs typeface="Arial"/>
              <a:sym typeface="Arial"/>
            </a:endParaRPr>
          </a:p>
          <a:p>
            <a:pPr marL="457200" marR="0" lvl="0" indent="-355600" algn="l" rtl="0">
              <a:lnSpc>
                <a:spcPct val="100000"/>
              </a:lnSpc>
              <a:spcBef>
                <a:spcPts val="0"/>
              </a:spcBef>
              <a:spcAft>
                <a:spcPts val="0"/>
              </a:spcAft>
              <a:buClr>
                <a:schemeClr val="accent5"/>
              </a:buClr>
              <a:buSzPts val="2000"/>
              <a:buFont typeface="Arial"/>
              <a:buChar char="★"/>
              <a:defRPr sz="1800">
                <a:solidFill>
                  <a:schemeClr val="lt1"/>
                </a:solidFill>
                <a:latin typeface="Arial"/>
                <a:ea typeface="Arial"/>
                <a:cs typeface="Arial"/>
                <a:sym typeface="Arial"/>
              </a:defRPr>
            </a:pPr>
            <a:r>
              <a:rPr sz="1600"/>
              <a:t>Configurer le générateur et le détecteur de manière à ce que la distance de sécurité minimum soit respectée</a:t>
            </a:r>
            <a:br>
              <a:rPr lang="en-US" sz="1600" b="0" i="0" u="none" strike="noStrike" cap="none">
                <a:solidFill>
                  <a:schemeClr val="lt1"/>
                </a:solidFill>
                <a:latin typeface="Arial"/>
                <a:ea typeface="Arial"/>
                <a:cs typeface="Arial"/>
                <a:sym typeface="Arial"/>
              </a:rPr>
            </a:br>
            <a:endParaRPr sz="1600" b="0" i="0" u="none" strike="noStrike" cap="none">
              <a:solidFill>
                <a:schemeClr val="lt1"/>
              </a:solidFill>
              <a:latin typeface="Arial"/>
              <a:ea typeface="Arial"/>
              <a:cs typeface="Arial"/>
              <a:sym typeface="Arial"/>
            </a:endParaRPr>
          </a:p>
          <a:p>
            <a:pPr marL="457200" marR="0" lvl="0" indent="-355600" algn="l" rtl="0">
              <a:lnSpc>
                <a:spcPct val="100000"/>
              </a:lnSpc>
              <a:spcBef>
                <a:spcPts val="0"/>
              </a:spcBef>
              <a:spcAft>
                <a:spcPts val="0"/>
              </a:spcAft>
              <a:buClr>
                <a:schemeClr val="accent5"/>
              </a:buClr>
              <a:buSzPts val="2000"/>
              <a:buFont typeface="Arial"/>
              <a:buChar char="★"/>
              <a:defRPr sz="1800">
                <a:solidFill>
                  <a:schemeClr val="lt1"/>
                </a:solidFill>
                <a:latin typeface="Arial"/>
                <a:ea typeface="Arial"/>
                <a:cs typeface="Arial"/>
                <a:sym typeface="Arial"/>
              </a:defRPr>
            </a:pPr>
            <a:r>
              <a:rPr sz="1600"/>
              <a:t>En veillant à ne pas utiliser plus de rayonnement que nécessaire pour obtenir des images de qualité adéquate </a:t>
            </a:r>
            <a:endParaRPr sz="1200" b="0" i="0" u="none" strike="noStrike" cap="none">
              <a:solidFill>
                <a:srgbClr val="000000"/>
              </a:solidFill>
              <a:latin typeface="Arial"/>
              <a:ea typeface="Arial"/>
              <a:cs typeface="Arial"/>
              <a:sym typeface="Arial"/>
            </a:endParaRPr>
          </a:p>
        </p:txBody>
      </p:sp>
      <p:grpSp>
        <p:nvGrpSpPr>
          <p:cNvPr id="2122" name="Google Shape;2122;p9"/>
          <p:cNvGrpSpPr/>
          <p:nvPr/>
        </p:nvGrpSpPr>
        <p:grpSpPr>
          <a:xfrm>
            <a:off x="3229051" y="4755044"/>
            <a:ext cx="2399094" cy="1826042"/>
            <a:chOff x="6572294" y="2380282"/>
            <a:chExt cx="1841631" cy="1427711"/>
          </a:xfrm>
        </p:grpSpPr>
        <p:pic>
          <p:nvPicPr>
            <p:cNvPr id="2123" name="Google Shape;2123;p9"/>
            <p:cNvPicPr preferRelativeResize="0"/>
            <p:nvPr/>
          </p:nvPicPr>
          <p:blipFill rotWithShape="1">
            <a:blip r:embed="rId3">
              <a:alphaModFix/>
            </a:blip>
            <a:srcRect/>
            <a:stretch/>
          </p:blipFill>
          <p:spPr>
            <a:xfrm>
              <a:off x="6572294" y="2380282"/>
              <a:ext cx="1016062" cy="764015"/>
            </a:xfrm>
            <a:prstGeom prst="rect">
              <a:avLst/>
            </a:prstGeom>
            <a:noFill/>
            <a:ln>
              <a:noFill/>
            </a:ln>
          </p:spPr>
        </p:pic>
        <p:pic>
          <p:nvPicPr>
            <p:cNvPr id="2124" name="Google Shape;2124;p9" descr="A yellow sign with black text  Description automatically generated with medium confidence"/>
            <p:cNvPicPr preferRelativeResize="0"/>
            <p:nvPr/>
          </p:nvPicPr>
          <p:blipFill rotWithShape="1">
            <a:blip r:embed="rId4">
              <a:alphaModFix/>
            </a:blip>
            <a:srcRect/>
            <a:stretch/>
          </p:blipFill>
          <p:spPr>
            <a:xfrm>
              <a:off x="7287777" y="2997508"/>
              <a:ext cx="1126148" cy="81048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2129" name="Google Shape;2129;gf89b4ba6a1_0_87"/>
          <p:cNvSpPr txBox="1">
            <a:spLocks noGrp="1"/>
          </p:cNvSpPr>
          <p:nvPr>
            <p:ph type="title"/>
          </p:nvPr>
        </p:nvSpPr>
        <p:spPr>
          <a:xfrm>
            <a:off x="377915" y="179810"/>
            <a:ext cx="8956743" cy="7332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5400"/>
              <a:buFont typeface="Arial"/>
              <a:buNone/>
              <a:defRPr sz="3600"/>
            </a:pPr>
            <a:r>
              <a:rPr sz="3200">
                <a:solidFill>
                  <a:srgbClr val="08884D"/>
                </a:solidFill>
              </a:rPr>
              <a:t>Données numériques</a:t>
            </a:r>
            <a:r>
              <a:rPr sz="3200">
                <a:solidFill>
                  <a:srgbClr val="08884D"/>
                </a:solidFill>
                <a:latin typeface="DM Sans Medium"/>
                <a:ea typeface="DM Sans Medium"/>
                <a:cs typeface="DM Sans Medium"/>
                <a:sym typeface="DM Sans Medium"/>
              </a:rPr>
              <a:t>—</a:t>
            </a:r>
            <a:r>
              <a:rPr sz="3200"/>
              <a:t>Confidentialité et sécurité des données</a:t>
            </a:r>
          </a:p>
        </p:txBody>
      </p:sp>
      <p:sp>
        <p:nvSpPr>
          <p:cNvPr id="2130" name="Google Shape;2130;gf89b4ba6a1_0_87"/>
          <p:cNvSpPr/>
          <p:nvPr/>
        </p:nvSpPr>
        <p:spPr>
          <a:xfrm>
            <a:off x="422413" y="1722518"/>
            <a:ext cx="4051264" cy="1374600"/>
          </a:xfrm>
          <a:prstGeom prst="rect">
            <a:avLst/>
          </a:prstGeom>
          <a:solidFill>
            <a:srgbClr val="F2F2F2"/>
          </a:solidFill>
          <a:ln w="12700" cap="flat" cmpd="sng">
            <a:solidFill>
              <a:srgbClr val="0CCC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b="1"/>
              <a:t>La confidentialité des données </a:t>
            </a:r>
            <a:br>
              <a:rPr lang="en-US" sz="1600" b="1" i="0" u="none" strike="noStrike" cap="none">
                <a:solidFill>
                  <a:schemeClr val="dk1"/>
                </a:solidFill>
                <a:latin typeface="Arial"/>
                <a:ea typeface="Arial"/>
                <a:cs typeface="Arial"/>
                <a:sym typeface="Arial"/>
              </a:rPr>
            </a:br>
            <a:r>
              <a:rPr sz="1600"/>
              <a:t>est le droit de restreindre l’utilisation, l’accès, la divulgation et la diffusion des informations. </a:t>
            </a:r>
            <a:endParaRPr sz="1200" b="0" i="0" u="none" strike="noStrike" cap="none">
              <a:solidFill>
                <a:srgbClr val="000000"/>
              </a:solidFill>
              <a:latin typeface="Arial"/>
              <a:ea typeface="Arial"/>
              <a:cs typeface="Arial"/>
              <a:sym typeface="Arial"/>
            </a:endParaRPr>
          </a:p>
        </p:txBody>
      </p:sp>
      <p:sp>
        <p:nvSpPr>
          <p:cNvPr id="2131" name="Google Shape;2131;gf89b4ba6a1_0_87"/>
          <p:cNvSpPr/>
          <p:nvPr/>
        </p:nvSpPr>
        <p:spPr>
          <a:xfrm>
            <a:off x="4886632" y="1722518"/>
            <a:ext cx="4448026" cy="1374600"/>
          </a:xfrm>
          <a:prstGeom prst="rect">
            <a:avLst/>
          </a:prstGeom>
          <a:solidFill>
            <a:srgbClr val="F2F2F2"/>
          </a:solidFill>
          <a:ln w="12700" cap="flat" cmpd="sng">
            <a:solidFill>
              <a:srgbClr val="0CCC73"/>
            </a:solidFill>
            <a:prstDash val="solid"/>
            <a:miter lim="800000"/>
            <a:headEnd type="none" w="sm" len="sm"/>
            <a:tailEnd type="none" w="sm" len="sm"/>
          </a:ln>
        </p:spPr>
        <p:txBody>
          <a:bodyPr spcFirstLastPara="1" wrap="square" lIns="0" tIns="320025" rIns="182875" bIns="228600" anchor="ctr" anchorCtr="0">
            <a:no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b="1"/>
              <a:t>La sécurité des données </a:t>
            </a:r>
            <a:br>
              <a:rPr lang="en-US" sz="1600" b="1" i="0" u="none" strike="noStrike" cap="none">
                <a:solidFill>
                  <a:schemeClr val="dk1"/>
                </a:solidFill>
                <a:latin typeface="Arial"/>
                <a:ea typeface="Arial"/>
                <a:cs typeface="Arial"/>
                <a:sym typeface="Arial"/>
              </a:rPr>
            </a:br>
            <a:r>
              <a:rPr sz="1600"/>
              <a:t>comprend les mécanismes technologiques et non technologiques qui limitent l’utilisation, l’accès, la divulgation et la diffusion des informations. </a:t>
            </a:r>
            <a:endParaRPr sz="1200" b="0" i="0" u="none" strike="noStrike" cap="none">
              <a:solidFill>
                <a:srgbClr val="000000"/>
              </a:solidFill>
              <a:latin typeface="Arial"/>
              <a:ea typeface="Arial"/>
              <a:cs typeface="Arial"/>
              <a:sym typeface="Arial"/>
            </a:endParaRPr>
          </a:p>
        </p:txBody>
      </p:sp>
      <p:sp>
        <p:nvSpPr>
          <p:cNvPr id="2132" name="Google Shape;2132;gf89b4ba6a1_0_87"/>
          <p:cNvSpPr txBox="1"/>
          <p:nvPr/>
        </p:nvSpPr>
        <p:spPr>
          <a:xfrm>
            <a:off x="422413" y="3429000"/>
            <a:ext cx="10155000" cy="2800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latin typeface="Arial"/>
                <a:ea typeface="Arial"/>
                <a:cs typeface="Arial"/>
                <a:sym typeface="Arial"/>
              </a:defRPr>
            </a:pPr>
            <a:r>
              <a:rPr sz="1600">
                <a:solidFill>
                  <a:schemeClr val="dk1"/>
                </a:solidFill>
              </a:rPr>
              <a:t>L’utilisation restreintes des données numériques à un ensemble limité de finalités nécessaires lors de l’utilisation des </a:t>
            </a:r>
            <a:r>
              <a:rPr sz="16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technologies de DAO</a:t>
            </a:r>
            <a:r>
              <a:rPr sz="1600">
                <a:solidFill>
                  <a:schemeClr val="dk1"/>
                </a:solidFill>
              </a:rPr>
              <a:t> est essentielle pour la confidentialité et la sécurité des données.</a:t>
            </a:r>
            <a:r>
              <a:rPr sz="1600" b="1">
                <a:solidFill>
                  <a:srgbClr val="08884D"/>
                </a:solidFill>
              </a:rPr>
              <a:t> </a:t>
            </a:r>
            <a:endParaRPr sz="1600" b="1" i="0" u="none" strike="noStrike" cap="none">
              <a:solidFill>
                <a:srgbClr val="0888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1" i="0" u="none" strike="noStrike" cap="none">
              <a:solidFill>
                <a:srgbClr val="08884D"/>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defRPr sz="1800">
                <a:solidFill>
                  <a:schemeClr val="dk1"/>
                </a:solidFill>
                <a:latin typeface="Arial"/>
                <a:ea typeface="Arial"/>
                <a:cs typeface="Arial"/>
                <a:sym typeface="Arial"/>
              </a:defRPr>
            </a:pPr>
            <a:r>
              <a:rPr sz="1600"/>
              <a:t>Pour les entreprises de DAO dans le catalogue GDF, l’accord principal stipule que les entreprises de DAO peuvent </a:t>
            </a:r>
            <a:r>
              <a:rPr sz="1600" b="1"/>
              <a:t>uniquement</a:t>
            </a:r>
            <a:r>
              <a:rPr sz="1600"/>
              <a:t> utiliser les données que pour lire les images CXR et fournir des résultats. </a:t>
            </a:r>
            <a:endParaRPr sz="1200" b="0" i="0" u="none" strike="noStrike" cap="none">
              <a:solidFill>
                <a:srgbClr val="000000"/>
              </a:solidFill>
              <a:latin typeface="Arial"/>
              <a:ea typeface="Arial"/>
              <a:cs typeface="Arial"/>
              <a:sym typeface="Arial"/>
            </a:endParaRPr>
          </a:p>
          <a:p>
            <a:pPr marL="11430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defRPr sz="1800">
                <a:solidFill>
                  <a:schemeClr val="dk1"/>
                </a:solidFill>
                <a:latin typeface="Arial"/>
                <a:ea typeface="Arial"/>
                <a:cs typeface="Arial"/>
                <a:sym typeface="Arial"/>
              </a:defRPr>
            </a:pPr>
            <a:r>
              <a:rPr sz="1600"/>
              <a:t>Les données d’image peuvent également être </a:t>
            </a:r>
            <a:r>
              <a:rPr sz="1600" b="1"/>
              <a:t>dépersonnalisées </a:t>
            </a:r>
            <a:r>
              <a:rPr sz="1600"/>
              <a:t>avant d’être téléchargées sur le cloud à l’aide d’un </a:t>
            </a:r>
            <a:r>
              <a:rPr sz="1600" b="1"/>
              <a:t>identifiant unique du patient</a:t>
            </a:r>
            <a:r>
              <a:rPr sz="1600"/>
              <a:t>. Cela permet d’anonymiser les données et de supprimer toutes les informations d’identification personnelle.</a:t>
            </a:r>
            <a:endParaRPr sz="16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133" name="Google Shape;2133;gf89b4ba6a1_0_87"/>
          <p:cNvSpPr txBox="1"/>
          <p:nvPr/>
        </p:nvSpPr>
        <p:spPr>
          <a:xfrm>
            <a:off x="377915" y="872355"/>
            <a:ext cx="9170276" cy="683234"/>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000"/>
              <a:buFont typeface="Arial"/>
              <a:buNone/>
              <a:defRPr sz="2000">
                <a:solidFill>
                  <a:srgbClr val="5C5F61"/>
                </a:solidFill>
                <a:latin typeface="Arial"/>
                <a:ea typeface="Arial"/>
                <a:cs typeface="Arial"/>
                <a:sym typeface="Arial"/>
              </a:defRPr>
            </a:pPr>
            <a:r>
              <a:rPr sz="1800"/>
              <a:t>Les données médicales des patients sont collectées, stockées et transférées pendant les projets de DAO. Il est important que ces données restent </a:t>
            </a:r>
            <a:r>
              <a:rPr sz="1800" b="1"/>
              <a:t>privées</a:t>
            </a:r>
            <a:r>
              <a:rPr sz="1800"/>
              <a:t> et </a:t>
            </a:r>
            <a:r>
              <a:rPr sz="1800" b="1"/>
              <a:t>sécurisées.</a:t>
            </a:r>
            <a:endParaRPr sz="2800" b="1" i="0" u="none" strike="noStrike" cap="none">
              <a:solidFill>
                <a:srgbClr val="5C5F6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7"/>
        <p:cNvGrpSpPr/>
        <p:nvPr/>
      </p:nvGrpSpPr>
      <p:grpSpPr>
        <a:xfrm>
          <a:off x="0" y="0"/>
          <a:ext cx="0" cy="0"/>
          <a:chOff x="0" y="0"/>
          <a:chExt cx="0" cy="0"/>
        </a:xfrm>
      </p:grpSpPr>
      <p:sp>
        <p:nvSpPr>
          <p:cNvPr id="2138" name="Google Shape;2138;gf7e3947c3d_0_10119"/>
          <p:cNvSpPr txBox="1">
            <a:spLocks noGrp="1"/>
          </p:cNvSpPr>
          <p:nvPr>
            <p:ph type="title"/>
          </p:nvPr>
        </p:nvSpPr>
        <p:spPr>
          <a:xfrm>
            <a:off x="1609139" y="921027"/>
            <a:ext cx="8359253" cy="638175"/>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000"/>
              <a:buNone/>
              <a:defRPr>
                <a:solidFill>
                  <a:schemeClr val="dk2"/>
                </a:solidFill>
              </a:defRPr>
            </a:pPr>
            <a:r>
              <a:rPr sz="2800"/>
              <a:t>Observations complémentaires</a:t>
            </a:r>
          </a:p>
        </p:txBody>
      </p:sp>
      <p:sp>
        <p:nvSpPr>
          <p:cNvPr id="2139" name="Google Shape;2139;gf7e3947c3d_0_10119"/>
          <p:cNvSpPr txBox="1">
            <a:spLocks noGrp="1"/>
          </p:cNvSpPr>
          <p:nvPr>
            <p:ph type="body" idx="4294967295"/>
          </p:nvPr>
        </p:nvSpPr>
        <p:spPr>
          <a:xfrm>
            <a:off x="3266660" y="4475650"/>
            <a:ext cx="7845287" cy="1643209"/>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182875" tIns="45700" rIns="182875" bIns="91425" anchor="t" anchorCtr="0">
            <a:noAutofit/>
          </a:bodyPr>
          <a:lstStyle/>
          <a:p>
            <a:pPr marL="0" lvl="0" indent="0" algn="l" rtl="0">
              <a:lnSpc>
                <a:spcPct val="107000"/>
              </a:lnSpc>
              <a:spcBef>
                <a:spcPts val="800"/>
              </a:spcBef>
              <a:spcAft>
                <a:spcPts val="0"/>
              </a:spcAft>
              <a:buClr>
                <a:schemeClr val="lt2"/>
              </a:buClr>
              <a:buSzPts val="3200"/>
              <a:buFont typeface="Arial"/>
              <a:buNone/>
              <a:defRPr>
                <a:latin typeface="Arial"/>
                <a:ea typeface="Arial"/>
                <a:cs typeface="Arial"/>
                <a:sym typeface="Arial"/>
              </a:defRPr>
            </a:pPr>
            <a:r>
              <a:rPr sz="2000" b="1" dirty="0" err="1">
                <a:solidFill>
                  <a:srgbClr val="0785F2"/>
                </a:solidFill>
              </a:rPr>
              <a:t>Confidentialité</a:t>
            </a:r>
            <a:r>
              <a:rPr sz="2000" b="1" dirty="0">
                <a:solidFill>
                  <a:srgbClr val="0785F2"/>
                </a:solidFill>
              </a:rPr>
              <a:t> :</a:t>
            </a:r>
            <a:r>
              <a:rPr sz="2000" b="1" dirty="0">
                <a:solidFill>
                  <a:schemeClr val="lt2"/>
                </a:solidFill>
              </a:rPr>
              <a:t> </a:t>
            </a:r>
            <a:r>
              <a:rPr sz="1800" dirty="0">
                <a:solidFill>
                  <a:srgbClr val="303030"/>
                </a:solidFill>
              </a:rPr>
              <a:t> les sites </a:t>
            </a:r>
            <a:r>
              <a:rPr sz="1800" dirty="0" err="1">
                <a:solidFill>
                  <a:srgbClr val="303030"/>
                </a:solidFill>
              </a:rPr>
              <a:t>potentiels</a:t>
            </a:r>
            <a:r>
              <a:rPr sz="1800" dirty="0">
                <a:solidFill>
                  <a:srgbClr val="303030"/>
                </a:solidFill>
              </a:rPr>
              <a:t> </a:t>
            </a:r>
            <a:r>
              <a:rPr sz="1800" dirty="0" err="1">
                <a:solidFill>
                  <a:srgbClr val="303030"/>
                </a:solidFill>
              </a:rPr>
              <a:t>doivent</a:t>
            </a:r>
            <a:r>
              <a:rPr sz="1800" dirty="0">
                <a:solidFill>
                  <a:srgbClr val="303030"/>
                </a:solidFill>
              </a:rPr>
              <a:t> </a:t>
            </a:r>
            <a:r>
              <a:rPr sz="1800" dirty="0" err="1">
                <a:solidFill>
                  <a:srgbClr val="303030"/>
                </a:solidFill>
              </a:rPr>
              <a:t>être</a:t>
            </a:r>
            <a:r>
              <a:rPr sz="1800" dirty="0">
                <a:solidFill>
                  <a:srgbClr val="303030"/>
                </a:solidFill>
              </a:rPr>
              <a:t> </a:t>
            </a:r>
            <a:r>
              <a:rPr sz="1800" dirty="0" err="1">
                <a:solidFill>
                  <a:srgbClr val="303030"/>
                </a:solidFill>
              </a:rPr>
              <a:t>évalués</a:t>
            </a:r>
            <a:r>
              <a:rPr sz="1800" dirty="0">
                <a:solidFill>
                  <a:srgbClr val="303030"/>
                </a:solidFill>
              </a:rPr>
              <a:t> pour </a:t>
            </a:r>
            <a:r>
              <a:rPr sz="1800" dirty="0" err="1">
                <a:solidFill>
                  <a:srgbClr val="303030"/>
                </a:solidFill>
              </a:rPr>
              <a:t>déterminer</a:t>
            </a:r>
            <a:r>
              <a:rPr sz="1800" dirty="0">
                <a:solidFill>
                  <a:srgbClr val="303030"/>
                </a:solidFill>
              </a:rPr>
              <a:t> </a:t>
            </a:r>
            <a:r>
              <a:rPr sz="1800" dirty="0" err="1">
                <a:solidFill>
                  <a:srgbClr val="303030"/>
                </a:solidFill>
              </a:rPr>
              <a:t>s’ils</a:t>
            </a:r>
            <a:r>
              <a:rPr sz="1800" dirty="0">
                <a:solidFill>
                  <a:srgbClr val="303030"/>
                </a:solidFill>
              </a:rPr>
              <a:t> </a:t>
            </a:r>
            <a:r>
              <a:rPr sz="1800" dirty="0" err="1">
                <a:solidFill>
                  <a:srgbClr val="303030"/>
                </a:solidFill>
              </a:rPr>
              <a:t>conviennent</a:t>
            </a:r>
            <a:r>
              <a:rPr sz="1800" dirty="0">
                <a:solidFill>
                  <a:srgbClr val="303030"/>
                </a:solidFill>
              </a:rPr>
              <a:t> à </a:t>
            </a:r>
            <a:r>
              <a:rPr sz="1800" dirty="0" err="1">
                <a:solidFill>
                  <a:srgbClr val="303030"/>
                </a:solidFill>
              </a:rPr>
              <a:t>l’installation</a:t>
            </a:r>
            <a:r>
              <a:rPr sz="1800" dirty="0">
                <a:solidFill>
                  <a:srgbClr val="303030"/>
                </a:solidFill>
              </a:rPr>
              <a:t> du </a:t>
            </a:r>
            <a:r>
              <a:rPr sz="1800" dirty="0" err="1">
                <a:solidFill>
                  <a:srgbClr val="303030"/>
                </a:solidFill>
              </a:rPr>
              <a:t>détecteur</a:t>
            </a:r>
            <a:r>
              <a:rPr sz="1800" dirty="0">
                <a:solidFill>
                  <a:srgbClr val="303030"/>
                </a:solidFill>
              </a:rPr>
              <a:t> dans </a:t>
            </a:r>
            <a:r>
              <a:rPr sz="1800" dirty="0" err="1">
                <a:solidFill>
                  <a:srgbClr val="303030"/>
                </a:solidFill>
              </a:rPr>
              <a:t>une</a:t>
            </a:r>
            <a:r>
              <a:rPr sz="1800" dirty="0">
                <a:solidFill>
                  <a:srgbClr val="303030"/>
                </a:solidFill>
              </a:rPr>
              <a:t> zone </a:t>
            </a:r>
            <a:r>
              <a:rPr sz="1800" dirty="0" err="1">
                <a:solidFill>
                  <a:srgbClr val="303030"/>
                </a:solidFill>
              </a:rPr>
              <a:t>où</a:t>
            </a:r>
            <a:r>
              <a:rPr sz="1800" dirty="0">
                <a:solidFill>
                  <a:srgbClr val="303030"/>
                </a:solidFill>
              </a:rPr>
              <a:t> la </a:t>
            </a:r>
            <a:r>
              <a:rPr sz="1800" b="1" dirty="0" err="1">
                <a:solidFill>
                  <a:srgbClr val="303030"/>
                </a:solidFill>
              </a:rPr>
              <a:t>confidentialité</a:t>
            </a:r>
            <a:r>
              <a:rPr sz="1800" dirty="0">
                <a:solidFill>
                  <a:srgbClr val="303030"/>
                </a:solidFill>
              </a:rPr>
              <a:t> </a:t>
            </a:r>
            <a:r>
              <a:rPr sz="1800" dirty="0" err="1">
                <a:solidFill>
                  <a:srgbClr val="303030"/>
                </a:solidFill>
              </a:rPr>
              <a:t>est</a:t>
            </a:r>
            <a:r>
              <a:rPr sz="1800" dirty="0">
                <a:solidFill>
                  <a:srgbClr val="303030"/>
                </a:solidFill>
              </a:rPr>
              <a:t> possible pour </a:t>
            </a:r>
            <a:r>
              <a:rPr sz="1800" dirty="0" err="1">
                <a:solidFill>
                  <a:srgbClr val="303030"/>
                </a:solidFill>
              </a:rPr>
              <a:t>toute</a:t>
            </a:r>
            <a:r>
              <a:rPr sz="1800" dirty="0">
                <a:solidFill>
                  <a:srgbClr val="303030"/>
                </a:solidFill>
              </a:rPr>
              <a:t> </a:t>
            </a:r>
            <a:r>
              <a:rPr sz="1800" dirty="0" err="1">
                <a:solidFill>
                  <a:srgbClr val="303030"/>
                </a:solidFill>
              </a:rPr>
              <a:t>personne</a:t>
            </a:r>
            <a:r>
              <a:rPr sz="1800" dirty="0">
                <a:solidFill>
                  <a:srgbClr val="303030"/>
                </a:solidFill>
              </a:rPr>
              <a:t> </a:t>
            </a:r>
            <a:r>
              <a:rPr sz="1800" dirty="0" err="1">
                <a:solidFill>
                  <a:srgbClr val="303030"/>
                </a:solidFill>
              </a:rPr>
              <a:t>soumise</a:t>
            </a:r>
            <a:r>
              <a:rPr sz="1800" dirty="0">
                <a:solidFill>
                  <a:srgbClr val="303030"/>
                </a:solidFill>
              </a:rPr>
              <a:t> à un </a:t>
            </a:r>
            <a:r>
              <a:rPr sz="1800" dirty="0" err="1">
                <a:solidFill>
                  <a:srgbClr val="303030"/>
                </a:solidFill>
              </a:rPr>
              <a:t>dépistage</a:t>
            </a:r>
            <a:r>
              <a:rPr sz="1800" dirty="0">
                <a:solidFill>
                  <a:srgbClr val="303030"/>
                </a:solidFill>
              </a:rPr>
              <a:t> et qui doit </a:t>
            </a:r>
            <a:r>
              <a:rPr sz="1800" dirty="0" err="1">
                <a:solidFill>
                  <a:srgbClr val="303030"/>
                </a:solidFill>
              </a:rPr>
              <a:t>donc</a:t>
            </a:r>
            <a:r>
              <a:rPr sz="1800" dirty="0">
                <a:solidFill>
                  <a:srgbClr val="303030"/>
                </a:solidFill>
              </a:rPr>
              <a:t> </a:t>
            </a:r>
            <a:r>
              <a:rPr sz="1800" dirty="0" err="1">
                <a:solidFill>
                  <a:srgbClr val="303030"/>
                </a:solidFill>
              </a:rPr>
              <a:t>retirer</a:t>
            </a:r>
            <a:r>
              <a:rPr sz="1800" dirty="0">
                <a:solidFill>
                  <a:srgbClr val="303030"/>
                </a:solidFill>
              </a:rPr>
              <a:t> tout </a:t>
            </a:r>
            <a:r>
              <a:rPr sz="1800" dirty="0" err="1">
                <a:solidFill>
                  <a:srgbClr val="303030"/>
                </a:solidFill>
              </a:rPr>
              <a:t>vêtement</a:t>
            </a:r>
            <a:r>
              <a:rPr sz="1800" dirty="0">
                <a:solidFill>
                  <a:srgbClr val="303030"/>
                </a:solidFill>
              </a:rPr>
              <a:t> avec des </a:t>
            </a:r>
            <a:r>
              <a:rPr sz="1800" dirty="0" err="1">
                <a:solidFill>
                  <a:srgbClr val="303030"/>
                </a:solidFill>
              </a:rPr>
              <a:t>composants</a:t>
            </a:r>
            <a:r>
              <a:rPr sz="1800" dirty="0">
                <a:solidFill>
                  <a:srgbClr val="303030"/>
                </a:solidFill>
              </a:rPr>
              <a:t> </a:t>
            </a:r>
            <a:r>
              <a:rPr sz="1800" dirty="0" err="1">
                <a:solidFill>
                  <a:srgbClr val="303030"/>
                </a:solidFill>
              </a:rPr>
              <a:t>métalliques</a:t>
            </a:r>
            <a:r>
              <a:rPr sz="1800" dirty="0">
                <a:solidFill>
                  <a:srgbClr val="303030"/>
                </a:solidFill>
              </a:rPr>
              <a:t>, </a:t>
            </a:r>
            <a:r>
              <a:rPr sz="1800" dirty="0" err="1">
                <a:solidFill>
                  <a:srgbClr val="303030"/>
                </a:solidFill>
              </a:rPr>
              <a:t>ou</a:t>
            </a:r>
            <a:r>
              <a:rPr sz="1800" dirty="0">
                <a:solidFill>
                  <a:srgbClr val="303030"/>
                </a:solidFill>
              </a:rPr>
              <a:t> des </a:t>
            </a:r>
            <a:r>
              <a:rPr sz="1800" dirty="0" err="1">
                <a:solidFill>
                  <a:srgbClr val="303030"/>
                </a:solidFill>
              </a:rPr>
              <a:t>accessoires</a:t>
            </a:r>
            <a:r>
              <a:rPr sz="1800" dirty="0">
                <a:solidFill>
                  <a:srgbClr val="303030"/>
                </a:solidFill>
              </a:rPr>
              <a:t>, </a:t>
            </a:r>
            <a:r>
              <a:rPr sz="1800" dirty="0" err="1">
                <a:solidFill>
                  <a:srgbClr val="303030"/>
                </a:solidFill>
              </a:rPr>
              <a:t>avant</a:t>
            </a:r>
            <a:r>
              <a:rPr sz="1800" dirty="0">
                <a:solidFill>
                  <a:srgbClr val="303030"/>
                </a:solidFill>
              </a:rPr>
              <a:t> de faire </a:t>
            </a:r>
            <a:r>
              <a:rPr sz="1800" dirty="0" err="1">
                <a:solidFill>
                  <a:srgbClr val="303030"/>
                </a:solidFill>
              </a:rPr>
              <a:t>une</a:t>
            </a:r>
            <a:r>
              <a:rPr sz="1800" dirty="0">
                <a:solidFill>
                  <a:srgbClr val="303030"/>
                </a:solidFill>
              </a:rPr>
              <a:t> CXR. </a:t>
            </a:r>
            <a:endParaRPr sz="2000" dirty="0"/>
          </a:p>
        </p:txBody>
      </p:sp>
      <p:sp>
        <p:nvSpPr>
          <p:cNvPr id="2140" name="Google Shape;2140;gf7e3947c3d_0_10119"/>
          <p:cNvSpPr txBox="1"/>
          <p:nvPr/>
        </p:nvSpPr>
        <p:spPr>
          <a:xfrm>
            <a:off x="3266659" y="1904220"/>
            <a:ext cx="7845287" cy="1995772"/>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182875" tIns="91425" rIns="182875" bIns="91425" anchor="t" anchorCtr="0">
            <a:spAutoFit/>
          </a:bodyPr>
          <a:lstStyle/>
          <a:p>
            <a:pPr marL="0" marR="0" lvl="0" indent="0" algn="l" rtl="0">
              <a:lnSpc>
                <a:spcPct val="107000"/>
              </a:lnSpc>
              <a:spcBef>
                <a:spcPts val="0"/>
              </a:spcBef>
              <a:spcAft>
                <a:spcPts val="0"/>
              </a:spcAft>
              <a:buClr>
                <a:srgbClr val="000000"/>
              </a:buClr>
              <a:buSzPts val="2400"/>
              <a:buFont typeface="Arial"/>
              <a:buNone/>
              <a:defRPr>
                <a:latin typeface="Arial"/>
                <a:ea typeface="Arial"/>
                <a:cs typeface="Arial"/>
                <a:sym typeface="Arial"/>
              </a:defRPr>
            </a:pPr>
            <a:r>
              <a:rPr sz="2000" b="1">
                <a:solidFill>
                  <a:srgbClr val="0EB0ED"/>
                </a:solidFill>
              </a:rPr>
              <a:t>Exigence Internet : </a:t>
            </a:r>
            <a:r>
              <a:rPr sz="1800">
                <a:solidFill>
                  <a:srgbClr val="303030"/>
                </a:solidFill>
              </a:rPr>
              <a:t>lors de l’utilisation de produits DAO en ligne ou en mode hybride, une </a:t>
            </a:r>
            <a:r>
              <a:rPr sz="1800" b="1">
                <a:solidFill>
                  <a:srgbClr val="303030"/>
                </a:solidFill>
              </a:rPr>
              <a:t>connexion Internet solide et stable</a:t>
            </a:r>
            <a:r>
              <a:rPr sz="1800">
                <a:solidFill>
                  <a:srgbClr val="303030"/>
                </a:solidFill>
              </a:rPr>
              <a:t> est nécessaire pour le mode en ligne car les fichiers de radiographie sont volumineux (environ 10 à 30 Mo). Si l’utilisation prévue se fait dans des zones sans accès Internet fiable, il est important d’acheter un produit DAO capable d’analyser les images CXR et de générer des résultats hors ligne. </a:t>
            </a:r>
            <a:endParaRPr sz="1800" b="0" i="0" u="none" strike="noStrike" cap="none">
              <a:solidFill>
                <a:srgbClr val="30303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13"/>
          <p:cNvSpPr txBox="1">
            <a:spLocks noGrp="1"/>
          </p:cNvSpPr>
          <p:nvPr>
            <p:ph type="title"/>
          </p:nvPr>
        </p:nvSpPr>
        <p:spPr>
          <a:xfrm>
            <a:off x="570075" y="243350"/>
            <a:ext cx="10631700" cy="6591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785F2"/>
              </a:buClr>
              <a:buSzPts val="3600"/>
              <a:buFont typeface="DM Sans Medium"/>
              <a:buNone/>
              <a:defRPr>
                <a:solidFill>
                  <a:schemeClr val="dk1"/>
                </a:solidFill>
              </a:defRPr>
            </a:pPr>
            <a:r>
              <a:rPr sz="3200"/>
              <a:t>À quoi s’attendre des fournisseurs</a:t>
            </a:r>
            <a:endParaRPr sz="3200">
              <a:solidFill>
                <a:schemeClr val="dk1"/>
              </a:solidFill>
            </a:endParaRPr>
          </a:p>
        </p:txBody>
      </p:sp>
      <p:sp>
        <p:nvSpPr>
          <p:cNvPr id="2146" name="Google Shape;2146;p13"/>
          <p:cNvSpPr txBox="1">
            <a:spLocks noGrp="1"/>
          </p:cNvSpPr>
          <p:nvPr>
            <p:ph type="body" idx="1"/>
          </p:nvPr>
        </p:nvSpPr>
        <p:spPr>
          <a:xfrm>
            <a:off x="907773" y="902450"/>
            <a:ext cx="9044610" cy="5279689"/>
          </a:xfrm>
          <a:prstGeom prst="rect">
            <a:avLst/>
          </a:prstGeom>
          <a:noFill/>
          <a:ln>
            <a:noFill/>
          </a:ln>
        </p:spPr>
        <p:txBody>
          <a:bodyPr spcFirstLastPara="1" wrap="square" lIns="0" tIns="45700" rIns="0" bIns="45700" anchor="t" anchorCtr="0">
            <a:noAutofit/>
          </a:bodyPr>
          <a:lstStyle/>
          <a:p>
            <a:pPr marL="457200" lvl="0" indent="-355600" algn="l" rtl="0">
              <a:lnSpc>
                <a:spcPct val="100000"/>
              </a:lnSpc>
              <a:spcBef>
                <a:spcPts val="1200"/>
              </a:spcBef>
              <a:spcAft>
                <a:spcPts val="0"/>
              </a:spcAft>
              <a:buClr>
                <a:srgbClr val="0785F2"/>
              </a:buClr>
              <a:buSzPts val="2000"/>
              <a:buChar char="●"/>
              <a:defRPr sz="2300"/>
            </a:pPr>
            <a:r>
              <a:rPr sz="2000"/>
              <a:t>Formation et installation, y compris l’installation du système, la formation théorique et pratique sur la sécurité, l’utilisation, le transport et l’entretien</a:t>
            </a:r>
          </a:p>
          <a:p>
            <a:pPr marL="457200" lvl="0" indent="-355600" algn="l" rtl="0">
              <a:lnSpc>
                <a:spcPct val="100000"/>
              </a:lnSpc>
              <a:spcBef>
                <a:spcPts val="1200"/>
              </a:spcBef>
              <a:spcAft>
                <a:spcPts val="0"/>
              </a:spcAft>
              <a:buClr>
                <a:schemeClr val="accent5"/>
              </a:buClr>
              <a:buSzPts val="2000"/>
              <a:buChar char="●"/>
              <a:defRPr sz="2300"/>
            </a:pPr>
            <a:r>
              <a:rPr sz="2000"/>
              <a:t>Appel d’assistance virtuelle mensuel</a:t>
            </a:r>
          </a:p>
          <a:p>
            <a:pPr marL="457200" lvl="0" indent="-355600" algn="l" rtl="0">
              <a:lnSpc>
                <a:spcPct val="100000"/>
              </a:lnSpc>
              <a:spcBef>
                <a:spcPts val="1200"/>
              </a:spcBef>
              <a:spcAft>
                <a:spcPts val="0"/>
              </a:spcAft>
              <a:buClr>
                <a:srgbClr val="0785F2"/>
              </a:buClr>
              <a:buSzPts val="2000"/>
              <a:buChar char="●"/>
              <a:defRPr sz="2300"/>
            </a:pPr>
            <a:r>
              <a:rPr sz="2000"/>
              <a:t>Formation étendue sur site/à distance avec eLearning </a:t>
            </a:r>
          </a:p>
          <a:p>
            <a:pPr marL="457200" lvl="0" indent="-355600" algn="l" rtl="0">
              <a:lnSpc>
                <a:spcPct val="100000"/>
              </a:lnSpc>
              <a:spcBef>
                <a:spcPts val="1200"/>
              </a:spcBef>
              <a:spcAft>
                <a:spcPts val="0"/>
              </a:spcAft>
              <a:buClr>
                <a:schemeClr val="accent5"/>
              </a:buClr>
              <a:buSzPts val="2000"/>
              <a:buChar char="●"/>
              <a:defRPr sz="2300"/>
            </a:pPr>
            <a:r>
              <a:rPr sz="2000"/>
              <a:t>Calibrage et dépannage du point de seuil</a:t>
            </a:r>
          </a:p>
          <a:p>
            <a:pPr marL="457200" lvl="0" indent="-355600" algn="l" rtl="0">
              <a:lnSpc>
                <a:spcPct val="100000"/>
              </a:lnSpc>
              <a:spcBef>
                <a:spcPts val="1200"/>
              </a:spcBef>
              <a:spcAft>
                <a:spcPts val="0"/>
              </a:spcAft>
              <a:buClr>
                <a:srgbClr val="0785F2"/>
              </a:buClr>
              <a:buSzPts val="2000"/>
              <a:buChar char="●"/>
              <a:defRPr sz="2300"/>
            </a:pPr>
            <a:r>
              <a:rPr sz="2000"/>
              <a:t>Boîte à outils, incluant notamment les requis en matière d’informatique, d’infrastructure et de ressources humaines pour l’exécution de la DAO</a:t>
            </a:r>
          </a:p>
          <a:p>
            <a:pPr marL="457200" lvl="0" indent="-355600" algn="l" rtl="0">
              <a:lnSpc>
                <a:spcPct val="100000"/>
              </a:lnSpc>
              <a:spcBef>
                <a:spcPts val="1200"/>
              </a:spcBef>
              <a:spcAft>
                <a:spcPts val="0"/>
              </a:spcAft>
              <a:buClr>
                <a:schemeClr val="accent5"/>
              </a:buClr>
              <a:buSzPts val="2000"/>
              <a:buChar char="●"/>
              <a:defRPr sz="2300"/>
            </a:pPr>
            <a:r>
              <a:rPr sz="2000"/>
              <a:t>Manuel de l’utilisateur stipulant le processus d’installation, le processus de mise à jour du logiciel, le dépannage et la maintenance</a:t>
            </a:r>
          </a:p>
          <a:p>
            <a:pPr marL="457200" lvl="0" indent="-355600" algn="l" rtl="0">
              <a:lnSpc>
                <a:spcPct val="100000"/>
              </a:lnSpc>
              <a:spcBef>
                <a:spcPts val="1200"/>
              </a:spcBef>
              <a:spcAft>
                <a:spcPts val="0"/>
              </a:spcAft>
              <a:buClr>
                <a:srgbClr val="0785F2"/>
              </a:buClr>
              <a:buSzPts val="2000"/>
              <a:buChar char="●"/>
              <a:defRPr sz="2300"/>
            </a:pPr>
            <a:r>
              <a:rPr sz="2000"/>
              <a:t>À discuter dans la formation du fabricant </a:t>
            </a:r>
          </a:p>
          <a:p>
            <a:pPr marL="457200" lvl="0" indent="0" algn="l" rtl="0">
              <a:lnSpc>
                <a:spcPct val="110000"/>
              </a:lnSpc>
              <a:spcBef>
                <a:spcPts val="500"/>
              </a:spcBef>
              <a:spcAft>
                <a:spcPts val="0"/>
              </a:spcAft>
              <a:buSzPts val="2800"/>
              <a:buNone/>
            </a:pPr>
            <a:endParaRPr sz="1800"/>
          </a:p>
          <a:p>
            <a:pPr marL="457200" lvl="0" indent="0" algn="l" rtl="0">
              <a:lnSpc>
                <a:spcPct val="110000"/>
              </a:lnSpc>
              <a:spcBef>
                <a:spcPts val="500"/>
              </a:spcBef>
              <a:spcAft>
                <a:spcPts val="0"/>
              </a:spcAft>
              <a:buSzPts val="2800"/>
              <a:buNone/>
            </a:pPr>
            <a:endParaRPr sz="1800"/>
          </a:p>
          <a:p>
            <a:pPr marL="0" lvl="0" indent="0" algn="l" rtl="0">
              <a:lnSpc>
                <a:spcPct val="110000"/>
              </a:lnSpc>
              <a:spcBef>
                <a:spcPts val="500"/>
              </a:spcBef>
              <a:spcAft>
                <a:spcPts val="0"/>
              </a:spcAft>
              <a:buSzPts val="2800"/>
              <a:buNone/>
            </a:pPr>
            <a:endParaRPr sz="1800"/>
          </a:p>
          <a:p>
            <a:pPr marL="0" lvl="0" indent="0" algn="l" rtl="0">
              <a:lnSpc>
                <a:spcPct val="110000"/>
              </a:lnSpc>
              <a:spcBef>
                <a:spcPts val="500"/>
              </a:spcBef>
              <a:spcAft>
                <a:spcPts val="0"/>
              </a:spcAft>
              <a:buClr>
                <a:srgbClr val="5C5F61"/>
              </a:buClr>
              <a:buSzPts val="1200"/>
              <a:buNone/>
            </a:pPr>
            <a:endParaRPr sz="1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0"/>
        <p:cNvGrpSpPr/>
        <p:nvPr/>
      </p:nvGrpSpPr>
      <p:grpSpPr>
        <a:xfrm>
          <a:off x="0" y="0"/>
          <a:ext cx="0" cy="0"/>
          <a:chOff x="0" y="0"/>
          <a:chExt cx="0" cy="0"/>
        </a:xfrm>
      </p:grpSpPr>
      <p:sp>
        <p:nvSpPr>
          <p:cNvPr id="2151" name="Google Shape;2151;gf341cad18c_0_233"/>
          <p:cNvSpPr txBox="1">
            <a:spLocks noGrp="1"/>
          </p:cNvSpPr>
          <p:nvPr>
            <p:ph type="title"/>
          </p:nvPr>
        </p:nvSpPr>
        <p:spPr>
          <a:xfrm>
            <a:off x="5019675" y="3429000"/>
            <a:ext cx="6794638" cy="9444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034279"/>
              </a:buClr>
              <a:buSzPts val="2800"/>
              <a:buFont typeface="DM Sans Medium"/>
              <a:buNone/>
            </a:pPr>
            <a:r>
              <a:t>DÉFIS ET ENSEIGNEMENTS TIRÉS DES PREMIERS UTILISATEURS DE LA DAO ET DE L’UP-XR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5"/>
        <p:cNvGrpSpPr/>
        <p:nvPr/>
      </p:nvGrpSpPr>
      <p:grpSpPr>
        <a:xfrm>
          <a:off x="0" y="0"/>
          <a:ext cx="0" cy="0"/>
          <a:chOff x="0" y="0"/>
          <a:chExt cx="0" cy="0"/>
        </a:xfrm>
      </p:grpSpPr>
      <p:sp>
        <p:nvSpPr>
          <p:cNvPr id="2156" name="Google Shape;2156;p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sz="3200"/>
              <a:t>Défis et enseignements tirés des premiers utilisateurs</a:t>
            </a:r>
          </a:p>
        </p:txBody>
      </p:sp>
      <p:sp>
        <p:nvSpPr>
          <p:cNvPr id="2157" name="Google Shape;2157;p3"/>
          <p:cNvSpPr txBox="1">
            <a:spLocks noGrp="1"/>
          </p:cNvSpPr>
          <p:nvPr>
            <p:ph type="body" idx="1"/>
          </p:nvPr>
        </p:nvSpPr>
        <p:spPr>
          <a:xfrm>
            <a:off x="1106904" y="890550"/>
            <a:ext cx="10436399" cy="5076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1200"/>
              </a:spcBef>
              <a:spcAft>
                <a:spcPts val="0"/>
              </a:spcAft>
              <a:buSzPts val="3200"/>
              <a:buNone/>
              <a:defRPr sz="2000" b="1">
                <a:solidFill>
                  <a:srgbClr val="0073E1"/>
                </a:solidFill>
              </a:defRPr>
            </a:pPr>
            <a:r>
              <a:rPr sz="1800"/>
              <a:t>Les entretiens avec six premiers responsables de la mise en œuvre de la DAO avec radiographie UP identifiés par le réseau de partenaires de Halte à la tuberculose ont révélé les informations suivantes :</a:t>
            </a:r>
            <a:endParaRPr sz="1800" b="1">
              <a:solidFill>
                <a:srgbClr val="0073E1"/>
              </a:solidFill>
            </a:endParaRPr>
          </a:p>
          <a:p>
            <a:pPr marL="0" lvl="0" indent="0" algn="l" rtl="0">
              <a:lnSpc>
                <a:spcPct val="100000"/>
              </a:lnSpc>
              <a:spcBef>
                <a:spcPts val="1200"/>
              </a:spcBef>
              <a:spcAft>
                <a:spcPts val="0"/>
              </a:spcAft>
              <a:buSzPts val="3200"/>
              <a:buNone/>
              <a:defRPr sz="2000" b="1">
                <a:solidFill>
                  <a:schemeClr val="dk1"/>
                </a:solidFill>
              </a:defRPr>
            </a:pPr>
            <a:r>
              <a:rPr sz="1800"/>
              <a:t>Montage et facilité d’utilisation </a:t>
            </a:r>
          </a:p>
          <a:p>
            <a:pPr marL="0" lvl="0" indent="0" algn="l" rtl="0">
              <a:lnSpc>
                <a:spcPct val="100000"/>
              </a:lnSpc>
              <a:spcBef>
                <a:spcPts val="0"/>
              </a:spcBef>
              <a:spcAft>
                <a:spcPts val="0"/>
              </a:spcAft>
              <a:buSzPts val="3200"/>
              <a:buNone/>
              <a:defRPr sz="2000">
                <a:solidFill>
                  <a:schemeClr val="dk1"/>
                </a:solidFill>
              </a:defRPr>
            </a:pPr>
            <a:r>
              <a:rPr sz="1800"/>
              <a:t>Dans l’ensemble, le système a été décrit comme </a:t>
            </a:r>
            <a:r>
              <a:rPr sz="1800" b="1"/>
              <a:t>facile à assembler et à utiliser,</a:t>
            </a:r>
            <a:r>
              <a:rPr sz="1800"/>
              <a:t> mais cela peut prendre environ 30 à 35 minutes. Il nécessite également un nettoyage et une manipulation appropriés. </a:t>
            </a:r>
          </a:p>
          <a:p>
            <a:pPr marL="457200" lvl="0" indent="-330200" algn="l" rtl="0">
              <a:lnSpc>
                <a:spcPct val="100000"/>
              </a:lnSpc>
              <a:spcBef>
                <a:spcPts val="1200"/>
              </a:spcBef>
              <a:spcAft>
                <a:spcPts val="0"/>
              </a:spcAft>
              <a:buClr>
                <a:srgbClr val="0563B5"/>
              </a:buClr>
              <a:buSzPts val="1600"/>
              <a:buChar char="●"/>
              <a:defRPr sz="2000">
                <a:solidFill>
                  <a:srgbClr val="0563B5"/>
                </a:solidFill>
              </a:defRPr>
            </a:pPr>
            <a:r>
              <a:rPr sz="1800" i="1"/>
              <a:t>« Il est facile à installer, facile à consulter et il y a moins de répétitions. » </a:t>
            </a:r>
            <a:r>
              <a:rPr sz="1800"/>
              <a:t>- Radiographe</a:t>
            </a:r>
          </a:p>
          <a:p>
            <a:pPr marL="0" lvl="0" indent="0" algn="l" rtl="0">
              <a:lnSpc>
                <a:spcPct val="100000"/>
              </a:lnSpc>
              <a:spcBef>
                <a:spcPts val="1200"/>
              </a:spcBef>
              <a:spcAft>
                <a:spcPts val="0"/>
              </a:spcAft>
              <a:buSzPts val="3200"/>
              <a:buNone/>
              <a:defRPr sz="2000">
                <a:solidFill>
                  <a:schemeClr val="dk1"/>
                </a:solidFill>
              </a:defRPr>
            </a:pPr>
            <a:r>
              <a:rPr sz="1800" b="1"/>
              <a:t>Qualité d’image</a:t>
            </a:r>
            <a:br>
              <a:rPr lang="en-US" sz="1800" b="1">
                <a:solidFill>
                  <a:schemeClr val="dk1"/>
                </a:solidFill>
              </a:rPr>
            </a:br>
            <a:r>
              <a:rPr sz="1800"/>
              <a:t>En général, la qualité d’image a été décrite comme </a:t>
            </a:r>
            <a:r>
              <a:rPr sz="1800" b="1"/>
              <a:t>comparable à celle des machines fixes </a:t>
            </a:r>
            <a:r>
              <a:rPr sz="1800"/>
              <a:t>lors de la prise d’images d’un grand nombre de personnes.</a:t>
            </a:r>
          </a:p>
          <a:p>
            <a:pPr marL="457200" lvl="0" indent="-330200" algn="l" rtl="0">
              <a:lnSpc>
                <a:spcPct val="100000"/>
              </a:lnSpc>
              <a:spcBef>
                <a:spcPts val="1200"/>
              </a:spcBef>
              <a:spcAft>
                <a:spcPts val="0"/>
              </a:spcAft>
              <a:buClr>
                <a:srgbClr val="0563B5"/>
              </a:buClr>
              <a:buSzPts val="1600"/>
              <a:buChar char="●"/>
              <a:defRPr sz="2000">
                <a:solidFill>
                  <a:srgbClr val="0563B5"/>
                </a:solidFill>
              </a:defRPr>
            </a:pPr>
            <a:r>
              <a:rPr sz="1800" i="1"/>
              <a:t>« Avant de commencer à utiliser UP XR, nous avions une machine fixe. Je pense que celle que nous utilisons a des images de meilleure qualité que celle que nous avions auparavant. » </a:t>
            </a:r>
            <a:r>
              <a:rPr sz="1800"/>
              <a:t>—</a:t>
            </a:r>
            <a:r>
              <a:rPr sz="1800" i="1"/>
              <a:t>Clinicien </a:t>
            </a:r>
            <a:endParaRPr sz="1800">
              <a:solidFill>
                <a:srgbClr val="0563B5"/>
              </a:solidFill>
            </a:endParaRPr>
          </a:p>
          <a:p>
            <a:pPr marL="0" lvl="0" indent="0" algn="l" rtl="0">
              <a:lnSpc>
                <a:spcPct val="90000"/>
              </a:lnSpc>
              <a:spcBef>
                <a:spcPts val="1000"/>
              </a:spcBef>
              <a:spcAft>
                <a:spcPts val="0"/>
              </a:spcAft>
              <a:buSzPts val="3200"/>
              <a:buNone/>
              <a:defRPr sz="2000"/>
            </a:pPr>
            <a:br>
              <a:rPr lang="en-US" sz="1400" b="1">
                <a:solidFill>
                  <a:schemeClr val="dk1"/>
                </a:solidFill>
              </a:rPr>
            </a:br>
            <a:r>
              <a:rPr sz="1800" b="1">
                <a:solidFill>
                  <a:schemeClr val="dk1"/>
                </a:solidFill>
              </a:rPr>
              <a:t>La portabilité</a:t>
            </a:r>
            <a:r>
              <a:rPr sz="1800">
                <a:solidFill>
                  <a:schemeClr val="dk1"/>
                </a:solidFill>
              </a:rPr>
              <a:t> est un avantage évident, en particulier par rapport aux solutions précédemment utilisées qui nécessitent encore des fourgonnettes/camions spécialisés. Parfois, le système d’UP-XR a été décrit </a:t>
            </a:r>
            <a:r>
              <a:rPr sz="1800" b="1">
                <a:solidFill>
                  <a:schemeClr val="dk1"/>
                </a:solidFill>
              </a:rPr>
              <a:t>comme n’étant pas aussi portable qu’indiqué</a:t>
            </a:r>
            <a:r>
              <a:rPr sz="1800">
                <a:solidFill>
                  <a:schemeClr val="dk1"/>
                </a:solidFill>
              </a:rPr>
              <a:t> en raison du nombre de composants et de leur poids combiné.</a:t>
            </a:r>
            <a:r>
              <a:rPr sz="1800" i="1">
                <a:solidFill>
                  <a:srgbClr val="FCA6AE"/>
                </a:solidFill>
              </a:rPr>
              <a:t>  </a:t>
            </a:r>
            <a:endParaRPr sz="1800" b="1">
              <a:solidFill>
                <a:schemeClr val="dk1"/>
              </a:solidFill>
            </a:endParaRPr>
          </a:p>
          <a:p>
            <a:pPr marL="0" lvl="0" indent="0" algn="l" rtl="0">
              <a:lnSpc>
                <a:spcPct val="90000"/>
              </a:lnSpc>
              <a:spcBef>
                <a:spcPts val="1000"/>
              </a:spcBef>
              <a:spcAft>
                <a:spcPts val="0"/>
              </a:spcAft>
              <a:buSzPts val="3200"/>
              <a:buNone/>
            </a:pPr>
            <a:endParaRPr sz="1800"/>
          </a:p>
          <a:p>
            <a:pPr marL="0" lvl="0" indent="0" algn="l" rtl="0">
              <a:lnSpc>
                <a:spcPct val="100000"/>
              </a:lnSpc>
              <a:spcBef>
                <a:spcPts val="1200"/>
              </a:spcBef>
              <a:spcAft>
                <a:spcPts val="0"/>
              </a:spcAft>
              <a:buSzPts val="3200"/>
              <a:buNone/>
            </a:pPr>
            <a:endParaRPr sz="1400" i="1">
              <a:solidFill>
                <a:srgbClr val="0563B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1"/>
        <p:cNvGrpSpPr/>
        <p:nvPr/>
      </p:nvGrpSpPr>
      <p:grpSpPr>
        <a:xfrm>
          <a:off x="0" y="0"/>
          <a:ext cx="0" cy="0"/>
          <a:chOff x="0" y="0"/>
          <a:chExt cx="0" cy="0"/>
        </a:xfrm>
      </p:grpSpPr>
      <p:sp>
        <p:nvSpPr>
          <p:cNvPr id="2162" name="Google Shape;2162;gf341cad18c_0_259"/>
          <p:cNvSpPr txBox="1">
            <a:spLocks noGrp="1"/>
          </p:cNvSpPr>
          <p:nvPr>
            <p:ph type="body" idx="1"/>
          </p:nvPr>
        </p:nvSpPr>
        <p:spPr>
          <a:xfrm>
            <a:off x="1086337" y="1031631"/>
            <a:ext cx="10264150" cy="52596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500"/>
              </a:spcBef>
              <a:spcAft>
                <a:spcPts val="0"/>
              </a:spcAft>
              <a:buClr>
                <a:schemeClr val="dk1"/>
              </a:buClr>
              <a:buSzPts val="1100"/>
              <a:buFont typeface="Arial"/>
              <a:buNone/>
              <a:defRPr sz="1900"/>
            </a:pPr>
            <a:r>
              <a:rPr sz="1800" b="1">
                <a:solidFill>
                  <a:schemeClr val="dk1"/>
                </a:solidFill>
              </a:rPr>
              <a:t>Défaut de l’équipement et erreur de lecture de la DAO </a:t>
            </a:r>
            <a:r>
              <a:rPr sz="1800" b="1" i="1">
                <a:solidFill>
                  <a:srgbClr val="0563B5"/>
                </a:solidFill>
              </a:rPr>
              <a:t>:</a:t>
            </a:r>
            <a:r>
              <a:rPr sz="1800" i="1">
                <a:solidFill>
                  <a:srgbClr val="0563B5"/>
                </a:solidFill>
              </a:rPr>
              <a:t> </a:t>
            </a:r>
            <a:r>
              <a:rPr sz="1800" b="1">
                <a:solidFill>
                  <a:schemeClr val="dk1"/>
                </a:solidFill>
              </a:rPr>
              <a:t> </a:t>
            </a:r>
            <a:endParaRPr sz="1800">
              <a:solidFill>
                <a:schemeClr val="dk1"/>
              </a:solidFill>
            </a:endParaRPr>
          </a:p>
          <a:p>
            <a:pPr marL="457200" lvl="0" indent="-336550" algn="l" rtl="0">
              <a:lnSpc>
                <a:spcPct val="100000"/>
              </a:lnSpc>
              <a:spcBef>
                <a:spcPts val="1200"/>
              </a:spcBef>
              <a:spcAft>
                <a:spcPts val="0"/>
              </a:spcAft>
              <a:buClr>
                <a:schemeClr val="dk1"/>
              </a:buClr>
              <a:buSzPts val="1700"/>
              <a:buChar char="●"/>
              <a:defRPr sz="1900">
                <a:solidFill>
                  <a:schemeClr val="dk1"/>
                </a:solidFill>
              </a:defRPr>
            </a:pPr>
            <a:r>
              <a:rPr sz="1800"/>
              <a:t>Connexion du détecteur à la console : le Bluetooth a entraîné un retard ou un échec du transfert d’image. Une connexion par fil permettrait d’augmenter l’efficacité, mais la longueur du fil peut être un facteur limitatif.</a:t>
            </a:r>
            <a:endParaRPr sz="1800">
              <a:solidFill>
                <a:schemeClr val="dk1"/>
              </a:solidFill>
            </a:endParaRPr>
          </a:p>
          <a:p>
            <a:pPr marL="457200" lvl="0" indent="-336550" algn="l" rtl="0">
              <a:lnSpc>
                <a:spcPct val="100000"/>
              </a:lnSpc>
              <a:spcBef>
                <a:spcPts val="1200"/>
              </a:spcBef>
              <a:spcAft>
                <a:spcPts val="0"/>
              </a:spcAft>
              <a:buClr>
                <a:schemeClr val="dk1"/>
              </a:buClr>
              <a:buSzPts val="1700"/>
              <a:buChar char="●"/>
              <a:defRPr sz="1900">
                <a:solidFill>
                  <a:schemeClr val="dk1"/>
                </a:solidFill>
              </a:defRPr>
            </a:pPr>
            <a:r>
              <a:rPr sz="1800"/>
              <a:t>La connexion entre la console et les ordinateurs portables de DAO peut également être un point faible. Certains projets ont subi une perte de connexion avant et ont solutionné le problème en redémarrant les ordinateurs portables.</a:t>
            </a:r>
            <a:endParaRPr sz="1800">
              <a:solidFill>
                <a:schemeClr val="dk1"/>
              </a:solidFill>
            </a:endParaRPr>
          </a:p>
          <a:p>
            <a:pPr marL="457200" lvl="0" indent="-336550" algn="l" rtl="0">
              <a:lnSpc>
                <a:spcPct val="100000"/>
              </a:lnSpc>
              <a:spcBef>
                <a:spcPts val="1200"/>
              </a:spcBef>
              <a:spcAft>
                <a:spcPts val="0"/>
              </a:spcAft>
              <a:buClr>
                <a:schemeClr val="dk1"/>
              </a:buClr>
              <a:buSzPts val="1700"/>
              <a:buChar char="●"/>
              <a:defRPr sz="1900">
                <a:solidFill>
                  <a:schemeClr val="dk1"/>
                </a:solidFill>
              </a:defRPr>
            </a:pPr>
            <a:r>
              <a:rPr sz="1800"/>
              <a:t>La batterie du générateur de rayons X a échoué → nouveau produit, il est important d’avoir un bon contrat d’entretien et de maintenance.</a:t>
            </a:r>
            <a:endParaRPr sz="1800">
              <a:solidFill>
                <a:schemeClr val="dk1"/>
              </a:solidFill>
            </a:endParaRPr>
          </a:p>
          <a:p>
            <a:pPr marL="457200" lvl="0" indent="-336550" algn="l" rtl="0">
              <a:lnSpc>
                <a:spcPct val="100000"/>
              </a:lnSpc>
              <a:spcBef>
                <a:spcPts val="1200"/>
              </a:spcBef>
              <a:spcAft>
                <a:spcPts val="0"/>
              </a:spcAft>
              <a:buClr>
                <a:schemeClr val="dk1"/>
              </a:buClr>
              <a:buSzPts val="1700"/>
              <a:buChar char="●"/>
              <a:defRPr sz="1900">
                <a:solidFill>
                  <a:schemeClr val="dk1"/>
                </a:solidFill>
              </a:defRPr>
            </a:pPr>
            <a:r>
              <a:rPr sz="1800"/>
              <a:t>La batterie du détecteur est durable, mais la durée de vie de la batterie de l’ordinateur portable de la console peut s’amoindrir en fonction de l’utilisation.  </a:t>
            </a:r>
            <a:r>
              <a:rP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nouveau produit, impliquer plus activement le service client de Delft</a:t>
            </a:r>
            <a:endParaRPr sz="1800">
              <a:solidFill>
                <a:schemeClr val="dk1"/>
              </a:solidFill>
            </a:endParaRPr>
          </a:p>
          <a:p>
            <a:pPr marL="457200" lvl="0" indent="-336550" algn="l" rtl="0">
              <a:lnSpc>
                <a:spcPct val="100000"/>
              </a:lnSpc>
              <a:spcBef>
                <a:spcPts val="1200"/>
              </a:spcBef>
              <a:spcAft>
                <a:spcPts val="0"/>
              </a:spcAft>
              <a:buClr>
                <a:schemeClr val="dk1"/>
              </a:buClr>
              <a:buSzPts val="1700"/>
              <a:buChar char="●"/>
              <a:defRPr sz="1900">
                <a:solidFill>
                  <a:schemeClr val="dk1"/>
                </a:solidFill>
              </a:defRPr>
            </a:pPr>
            <a:r>
              <a:rPr sz="1800"/>
              <a:t>Les panneaux solaires se chargent lentement sans lumière directe du soleil ou en hiver, → ils se chargent avec l’alimentation secteur ou sont remplacés par une autre source d’alimentation.</a:t>
            </a:r>
            <a:endParaRPr sz="1800">
              <a:solidFill>
                <a:schemeClr val="dk1"/>
              </a:solidFill>
            </a:endParaRPr>
          </a:p>
          <a:p>
            <a:pPr marL="0" lvl="0" indent="0" algn="l" rtl="0">
              <a:lnSpc>
                <a:spcPct val="100000"/>
              </a:lnSpc>
              <a:spcBef>
                <a:spcPts val="1200"/>
              </a:spcBef>
              <a:spcAft>
                <a:spcPts val="0"/>
              </a:spcAft>
              <a:buClr>
                <a:schemeClr val="dk1"/>
              </a:buClr>
              <a:buSzPts val="1100"/>
              <a:buFont typeface="Arial"/>
              <a:buNone/>
              <a:defRPr sz="1900">
                <a:solidFill>
                  <a:schemeClr val="dk1"/>
                </a:solidFill>
              </a:defRPr>
            </a:pPr>
            <a:r>
              <a:rPr sz="1800" b="1"/>
              <a:t>Service du fabricant : </a:t>
            </a:r>
            <a:r>
              <a:rPr sz="1800"/>
              <a:t>tous les projets ont signalé des expériences positives avec le système de support informatique du fournisseur, mais l’accès à ce service peut être limité pour les développeurs qui travaillent dans des environnements sans connexion Internet.</a:t>
            </a:r>
            <a:endParaRPr sz="1800">
              <a:solidFill>
                <a:schemeClr val="dk1"/>
              </a:solidFill>
            </a:endParaRPr>
          </a:p>
        </p:txBody>
      </p:sp>
      <p:sp>
        <p:nvSpPr>
          <p:cNvPr id="2163" name="Google Shape;2163;gf341cad18c_0_25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sz="3200"/>
              <a:t>Difficultés et leçons apprises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8" name="Google Shape;2168;p5"/>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p>
            <a:pPr marL="457200" lvl="0" indent="-228600" algn="l" rtl="0">
              <a:lnSpc>
                <a:spcPct val="110000"/>
              </a:lnSpc>
              <a:spcBef>
                <a:spcPts val="500"/>
              </a:spcBef>
              <a:spcAft>
                <a:spcPts val="0"/>
              </a:spcAft>
              <a:buClr>
                <a:srgbClr val="5C5F61"/>
              </a:buClr>
              <a:buSzPts val="3200"/>
              <a:buNone/>
              <a:defRPr>
                <a:solidFill>
                  <a:srgbClr val="FF0000"/>
                </a:solidFill>
              </a:defRPr>
            </a:pPr>
            <a:r>
              <a:rPr sz="2800"/>
              <a:t>Pour personnalisation par NTP/ministère de la Santé</a:t>
            </a:r>
          </a:p>
          <a:p>
            <a:pPr marL="685800" lvl="0" indent="-457200" algn="l" rtl="0">
              <a:lnSpc>
                <a:spcPct val="110000"/>
              </a:lnSpc>
              <a:spcBef>
                <a:spcPts val="500"/>
              </a:spcBef>
              <a:spcAft>
                <a:spcPts val="0"/>
              </a:spcAft>
              <a:buSzPts val="3200"/>
              <a:buFont typeface="Arial"/>
              <a:buChar char="•"/>
              <a:defRPr>
                <a:solidFill>
                  <a:srgbClr val="FF0000"/>
                </a:solidFill>
              </a:defRPr>
            </a:pPr>
            <a:r>
              <a:rPr sz="2800"/>
              <a:t>Encouragez tous les responsables de la mise en œuvre locaux ayant une expérience de DAO et/ou de radiographie ultra-portable à présenter leur cas d’utilisation et leur expérience à titre d’exemple. </a:t>
            </a:r>
          </a:p>
        </p:txBody>
      </p:sp>
      <p:sp>
        <p:nvSpPr>
          <p:cNvPr id="2169" name="Google Shape;2169;p5"/>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a:solidFill>
                  <a:srgbClr val="FF0000"/>
                </a:solidFill>
              </a:defRPr>
            </a:pPr>
            <a:r>
              <a:rPr sz="3200"/>
              <a:t>Expériences des premiers utilisateurs en [nom du pays]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sp>
        <p:nvSpPr>
          <p:cNvPr id="2012" name="Google Shape;2012;p2"/>
          <p:cNvSpPr txBox="1">
            <a:spLocks noGrp="1"/>
          </p:cNvSpPr>
          <p:nvPr>
            <p:ph type="title"/>
          </p:nvPr>
        </p:nvSpPr>
        <p:spPr>
          <a:xfrm>
            <a:off x="5137914" y="1147969"/>
            <a:ext cx="5782500" cy="7179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303030"/>
              </a:buClr>
              <a:buSzPts val="2800"/>
              <a:buFont typeface="DM Sans Medium"/>
              <a:buNone/>
            </a:pPr>
            <a:r>
              <a:t>INTRODUCTION</a:t>
            </a:r>
          </a:p>
        </p:txBody>
      </p:sp>
      <p:sp>
        <p:nvSpPr>
          <p:cNvPr id="2013" name="Google Shape;2013;p2"/>
          <p:cNvSpPr txBox="1"/>
          <p:nvPr/>
        </p:nvSpPr>
        <p:spPr>
          <a:xfrm>
            <a:off x="5137914" y="2321992"/>
            <a:ext cx="6676399" cy="1661963"/>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pPr>
            <a:r>
              <a:t>Ce module propose un menu de considérations clés à prendre en compte lors de l’utilisation de systèmes radiologiques ultra-portables avec un logiciel de DAO pour le dépistage et le triage de la tuberculose.</a:t>
            </a:r>
            <a:endParaRPr sz="2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3"/>
        <p:cNvGrpSpPr/>
        <p:nvPr/>
      </p:nvGrpSpPr>
      <p:grpSpPr>
        <a:xfrm>
          <a:off x="0" y="0"/>
          <a:ext cx="0" cy="0"/>
          <a:chOff x="0" y="0"/>
          <a:chExt cx="0" cy="0"/>
        </a:xfrm>
      </p:grpSpPr>
      <p:sp>
        <p:nvSpPr>
          <p:cNvPr id="2174" name="Google Shape;2174;p21"/>
          <p:cNvSpPr txBox="1">
            <a:spLocks noGrp="1"/>
          </p:cNvSpPr>
          <p:nvPr>
            <p:ph type="title"/>
          </p:nvPr>
        </p:nvSpPr>
        <p:spPr>
          <a:xfrm>
            <a:off x="5069102" y="3422822"/>
            <a:ext cx="6213933" cy="90497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D4FCE9"/>
              </a:buClr>
              <a:buSzPts val="4400"/>
              <a:buFont typeface="DM Sans Medium"/>
              <a:buNone/>
              <a:defRPr sz="4400"/>
            </a:pPr>
            <a:r>
              <a:t>Résumé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8"/>
        <p:cNvGrpSpPr/>
        <p:nvPr/>
      </p:nvGrpSpPr>
      <p:grpSpPr>
        <a:xfrm>
          <a:off x="0" y="0"/>
          <a:ext cx="0" cy="0"/>
          <a:chOff x="0" y="0"/>
          <a:chExt cx="0" cy="0"/>
        </a:xfrm>
      </p:grpSpPr>
      <p:sp>
        <p:nvSpPr>
          <p:cNvPr id="2179" name="Google Shape;2179;gf8bf0eaf55_0_92"/>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rmAutofit fontScale="92500" lnSpcReduction="20000"/>
          </a:bodyPr>
          <a:lstStyle/>
          <a:p>
            <a:pPr marL="457200" lvl="0" indent="-401320" algn="l" rtl="0">
              <a:lnSpc>
                <a:spcPct val="120000"/>
              </a:lnSpc>
              <a:spcBef>
                <a:spcPts val="1200"/>
              </a:spcBef>
              <a:spcAft>
                <a:spcPts val="0"/>
              </a:spcAft>
              <a:buSzPct val="100000"/>
              <a:buChar char="●"/>
              <a:defRPr>
                <a:solidFill>
                  <a:schemeClr val="dk2"/>
                </a:solidFill>
              </a:defRPr>
            </a:pPr>
            <a:r>
              <a:rPr sz="1800"/>
              <a:t>Lors de la mise en œuvre de la DAO et de l’UP-XR, les éléments clés à </a:t>
            </a:r>
            <a:endParaRPr sz="1800">
              <a:solidFill>
                <a:schemeClr val="dk2"/>
              </a:solidFill>
            </a:endParaRPr>
          </a:p>
          <a:p>
            <a:pPr marL="914400" lvl="1" indent="-379730" algn="l" rtl="0">
              <a:lnSpc>
                <a:spcPct val="120000"/>
              </a:lnSpc>
              <a:spcBef>
                <a:spcPts val="1200"/>
              </a:spcBef>
              <a:spcAft>
                <a:spcPts val="0"/>
              </a:spcAft>
              <a:buSzPct val="100000"/>
              <a:buChar char="○"/>
              <a:defRPr>
                <a:solidFill>
                  <a:schemeClr val="dk2"/>
                </a:solidFill>
              </a:defRPr>
            </a:pPr>
            <a:r>
              <a:rPr sz="1600"/>
              <a:t>Électricité et alimentation</a:t>
            </a:r>
            <a:endParaRPr sz="1600">
              <a:solidFill>
                <a:schemeClr val="dk2"/>
              </a:solidFill>
            </a:endParaRPr>
          </a:p>
          <a:p>
            <a:pPr marL="914400" lvl="1" indent="-379730" algn="l" rtl="0">
              <a:lnSpc>
                <a:spcPct val="120000"/>
              </a:lnSpc>
              <a:spcBef>
                <a:spcPts val="1200"/>
              </a:spcBef>
              <a:spcAft>
                <a:spcPts val="0"/>
              </a:spcAft>
              <a:buSzPct val="100000"/>
              <a:buChar char="○"/>
              <a:defRPr>
                <a:solidFill>
                  <a:schemeClr val="dk2"/>
                </a:solidFill>
              </a:defRPr>
            </a:pPr>
            <a:r>
              <a:rPr sz="1600"/>
              <a:t>Portabilité et configuration </a:t>
            </a:r>
            <a:endParaRPr sz="1600">
              <a:solidFill>
                <a:schemeClr val="dk2"/>
              </a:solidFill>
            </a:endParaRPr>
          </a:p>
          <a:p>
            <a:pPr marL="914400" lvl="1" indent="-379730" algn="l" rtl="0">
              <a:lnSpc>
                <a:spcPct val="120000"/>
              </a:lnSpc>
              <a:spcBef>
                <a:spcPts val="1200"/>
              </a:spcBef>
              <a:spcAft>
                <a:spcPts val="0"/>
              </a:spcAft>
              <a:buSzPct val="100000"/>
              <a:buChar char="○"/>
              <a:defRPr>
                <a:solidFill>
                  <a:schemeClr val="dk2"/>
                </a:solidFill>
              </a:defRPr>
            </a:pPr>
            <a:r>
              <a:rPr sz="1600"/>
              <a:t>Radioprotection </a:t>
            </a:r>
            <a:endParaRPr sz="1600">
              <a:solidFill>
                <a:schemeClr val="dk2"/>
              </a:solidFill>
            </a:endParaRPr>
          </a:p>
          <a:p>
            <a:pPr marL="914400" lvl="1" indent="-379730" algn="l" rtl="0">
              <a:lnSpc>
                <a:spcPct val="120000"/>
              </a:lnSpc>
              <a:spcBef>
                <a:spcPts val="1200"/>
              </a:spcBef>
              <a:spcAft>
                <a:spcPts val="0"/>
              </a:spcAft>
              <a:buSzPct val="100000"/>
              <a:buChar char="○"/>
              <a:defRPr>
                <a:solidFill>
                  <a:schemeClr val="dk2"/>
                </a:solidFill>
              </a:defRPr>
            </a:pPr>
            <a:r>
              <a:rPr sz="1600"/>
              <a:t>Gestion des données et confidentialité</a:t>
            </a:r>
            <a:endParaRPr sz="1600">
              <a:solidFill>
                <a:schemeClr val="dk2"/>
              </a:solidFill>
            </a:endParaRPr>
          </a:p>
          <a:p>
            <a:pPr marL="914400" lvl="1" indent="-379730" algn="l" rtl="0">
              <a:lnSpc>
                <a:spcPct val="120000"/>
              </a:lnSpc>
              <a:spcBef>
                <a:spcPts val="1200"/>
              </a:spcBef>
              <a:spcAft>
                <a:spcPts val="0"/>
              </a:spcAft>
              <a:buSzPct val="100000"/>
              <a:buChar char="○"/>
              <a:defRPr>
                <a:solidFill>
                  <a:schemeClr val="dk2"/>
                </a:solidFill>
              </a:defRPr>
            </a:pPr>
            <a:r>
              <a:rPr sz="1600"/>
              <a:t>Accès Internet</a:t>
            </a:r>
            <a:endParaRPr sz="1600">
              <a:solidFill>
                <a:schemeClr val="dk2"/>
              </a:solidFill>
            </a:endParaRPr>
          </a:p>
          <a:p>
            <a:pPr marL="914400" lvl="1" indent="-379730" algn="l" rtl="0">
              <a:lnSpc>
                <a:spcPct val="120000"/>
              </a:lnSpc>
              <a:spcBef>
                <a:spcPts val="1200"/>
              </a:spcBef>
              <a:spcAft>
                <a:spcPts val="0"/>
              </a:spcAft>
              <a:buSzPct val="100000"/>
              <a:buChar char="○"/>
              <a:defRPr>
                <a:solidFill>
                  <a:schemeClr val="dk2"/>
                </a:solidFill>
              </a:defRPr>
            </a:pPr>
            <a:r>
              <a:rPr sz="1600"/>
              <a:t>Disponibilité d’espaces privés</a:t>
            </a:r>
            <a:endParaRPr sz="1600">
              <a:solidFill>
                <a:schemeClr val="dk2"/>
              </a:solidFill>
            </a:endParaRPr>
          </a:p>
          <a:p>
            <a:pPr marL="457200" lvl="0" indent="-401320" algn="l" rtl="0">
              <a:lnSpc>
                <a:spcPct val="120000"/>
              </a:lnSpc>
              <a:spcBef>
                <a:spcPts val="1200"/>
              </a:spcBef>
              <a:spcAft>
                <a:spcPts val="0"/>
              </a:spcAft>
              <a:buSzPct val="100000"/>
              <a:buChar char="●"/>
              <a:defRPr>
                <a:solidFill>
                  <a:schemeClr val="dk2"/>
                </a:solidFill>
              </a:defRPr>
            </a:pPr>
            <a:r>
              <a:rPr sz="1800"/>
              <a:t>Les fournisseurs de DAO fournissent l’installation, la formation et l’aide technique pour soutenir le bon fonctionnement des programmes de DAO. </a:t>
            </a:r>
            <a:endParaRPr sz="1800">
              <a:solidFill>
                <a:schemeClr val="dk2"/>
              </a:solidFill>
            </a:endParaRPr>
          </a:p>
          <a:p>
            <a:pPr marL="457200" lvl="0" indent="-401320" algn="l" rtl="0">
              <a:lnSpc>
                <a:spcPct val="120000"/>
              </a:lnSpc>
              <a:spcBef>
                <a:spcPts val="1200"/>
              </a:spcBef>
              <a:spcAft>
                <a:spcPts val="0"/>
              </a:spcAft>
              <a:buSzPct val="100000"/>
              <a:buChar char="●"/>
              <a:defRPr>
                <a:solidFill>
                  <a:schemeClr val="dk2"/>
                </a:solidFill>
              </a:defRPr>
            </a:pPr>
            <a:r>
              <a:rPr sz="1800"/>
              <a:t>Les préparatifs pour la mise en œuvre comprennent l’identification des principales parties prenantes, la réalisation d’une évaluation de la situation et l’analyse de l’état de préparation et de l’adéquation du site sur le terrain. </a:t>
            </a:r>
            <a:endParaRPr sz="1800">
              <a:solidFill>
                <a:schemeClr val="dk2"/>
              </a:solidFill>
            </a:endParaRPr>
          </a:p>
          <a:p>
            <a:pPr marL="457200" lvl="0" indent="-401320" algn="l" rtl="0">
              <a:lnSpc>
                <a:spcPct val="120000"/>
              </a:lnSpc>
              <a:spcBef>
                <a:spcPts val="1200"/>
              </a:spcBef>
              <a:spcAft>
                <a:spcPts val="0"/>
              </a:spcAft>
              <a:buSzPct val="100000"/>
              <a:buChar char="●"/>
            </a:pPr>
            <a:r>
              <a:rPr sz="1800">
                <a:solidFill>
                  <a:schemeClr val="dk2"/>
                </a:solidFill>
              </a:rPr>
              <a:t>Les projets de DAO et d’UP-XR nécessitent un mélange d’expertise clinique, informatique, scientifique et juridique</a:t>
            </a:r>
            <a:r>
              <a:rPr sz="1800"/>
              <a:t>. </a:t>
            </a:r>
          </a:p>
        </p:txBody>
      </p:sp>
      <p:sp>
        <p:nvSpPr>
          <p:cNvPr id="2180" name="Google Shape;2180;gf8bf0eaf55_0_9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sz="3200"/>
              <a:t>Résumé</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D0339-E78C-9D3B-CC2D-22A4839E0510}"/>
              </a:ext>
            </a:extLst>
          </p:cNvPr>
          <p:cNvSpPr>
            <a:spLocks noGrp="1"/>
          </p:cNvSpPr>
          <p:nvPr>
            <p:ph type="title"/>
          </p:nvPr>
        </p:nvSpPr>
        <p:spPr/>
        <p:txBody>
          <a:bodyPr/>
          <a:lstStyle/>
          <a:p>
            <a:r>
              <a:rPr lang="en-GB" dirty="0"/>
              <a:t>Acknowledgement </a:t>
            </a:r>
          </a:p>
        </p:txBody>
      </p:sp>
      <p:sp>
        <p:nvSpPr>
          <p:cNvPr id="1815" name="Google Shape;1815;g1226591b016_0_1001"/>
          <p:cNvSpPr txBox="1">
            <a:spLocks noGrp="1"/>
          </p:cNvSpPr>
          <p:nvPr>
            <p:ph type="body" idx="4294967295"/>
          </p:nvPr>
        </p:nvSpPr>
        <p:spPr>
          <a:xfrm>
            <a:off x="444500" y="946604"/>
            <a:ext cx="11083471" cy="1774825"/>
          </a:xfrm>
          <a:prstGeom prst="rect">
            <a:avLst/>
          </a:prstGeom>
          <a:noFill/>
          <a:ln>
            <a:noFill/>
          </a:ln>
        </p:spPr>
        <p:txBody>
          <a:bodyPr spcFirstLastPara="1" wrap="square" lIns="0" tIns="45700" rIns="0" bIns="45700" anchor="b" anchorCtr="0">
            <a:noAutofit/>
          </a:bodyPr>
          <a:lstStyle/>
          <a:p>
            <a:pPr marL="0" indent="0">
              <a:buNone/>
            </a:pPr>
            <a:r>
              <a:rPr lang="en-US" sz="1800" dirty="0">
                <a:effectLst/>
                <a:latin typeface="Calibri" panose="020F0502020204030204" pitchFamily="34" charset="0"/>
                <a:ea typeface="Aptos" panose="020B0004020202020204" pitchFamily="34" charset="0"/>
                <a:cs typeface="Aptos" panose="020B0004020202020204" pitchFamily="34" charset="0"/>
              </a:rPr>
              <a:t>This translation was made possible by Cooperative Agreement Number NU2GGH002490 from the U.S. Centers for Disease Control and Prevention (U.S. CDC). </a:t>
            </a:r>
          </a:p>
          <a:p>
            <a:pPr marL="0" indent="0">
              <a:buNone/>
            </a:pPr>
            <a:r>
              <a:rPr lang="en-US" sz="1800" dirty="0">
                <a:effectLst/>
                <a:latin typeface="Calibri" panose="020F0502020204030204" pitchFamily="34" charset="0"/>
                <a:ea typeface="Aptos" panose="020B0004020202020204" pitchFamily="34" charset="0"/>
                <a:cs typeface="Aptos" panose="020B0004020202020204" pitchFamily="34" charset="0"/>
              </a:rPr>
              <a:t>Its contents are solely the responsibility of the authors and do not necessarily represent the official views of the U.S. CDC or the U.S. Department of Health and Human Services.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lvl="0" indent="0" algn="r" rtl="0">
              <a:lnSpc>
                <a:spcPct val="100000"/>
              </a:lnSpc>
              <a:spcBef>
                <a:spcPts val="0"/>
              </a:spcBef>
              <a:spcAft>
                <a:spcPts val="0"/>
              </a:spcAft>
              <a:buClr>
                <a:schemeClr val="accent3"/>
              </a:buClr>
              <a:buSzPts val="1667"/>
              <a:buFont typeface="DM Sans Medium"/>
              <a:buNone/>
            </a:pPr>
            <a:endParaRPr dirty="0"/>
          </a:p>
        </p:txBody>
      </p:sp>
    </p:spTree>
    <p:extLst>
      <p:ext uri="{BB962C8B-B14F-4D97-AF65-F5344CB8AC3E}">
        <p14:creationId xmlns:p14="http://schemas.microsoft.com/office/powerpoint/2010/main" val="183314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7"/>
        <p:cNvGrpSpPr/>
        <p:nvPr/>
      </p:nvGrpSpPr>
      <p:grpSpPr>
        <a:xfrm>
          <a:off x="0" y="0"/>
          <a:ext cx="0" cy="0"/>
          <a:chOff x="0" y="0"/>
          <a:chExt cx="0" cy="0"/>
        </a:xfrm>
      </p:grpSpPr>
      <p:sp>
        <p:nvSpPr>
          <p:cNvPr id="2018" name="Google Shape;2018;gf341cad18c_1_13"/>
          <p:cNvSpPr txBox="1">
            <a:spLocks noGrp="1"/>
          </p:cNvSpPr>
          <p:nvPr>
            <p:ph type="title"/>
          </p:nvPr>
        </p:nvSpPr>
        <p:spPr>
          <a:xfrm>
            <a:off x="444500" y="171451"/>
            <a:ext cx="104748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sz="3200"/>
              <a:t>Présentation</a:t>
            </a:r>
          </a:p>
        </p:txBody>
      </p:sp>
      <p:grpSp>
        <p:nvGrpSpPr>
          <p:cNvPr id="2019" name="Google Shape;2019;gf341cad18c_1_13"/>
          <p:cNvGrpSpPr/>
          <p:nvPr/>
        </p:nvGrpSpPr>
        <p:grpSpPr>
          <a:xfrm>
            <a:off x="1340100" y="321252"/>
            <a:ext cx="9511800" cy="5358612"/>
            <a:chOff x="6" y="462"/>
            <a:chExt cx="9511800" cy="5358612"/>
          </a:xfrm>
        </p:grpSpPr>
        <p:sp>
          <p:nvSpPr>
            <p:cNvPr id="2020" name="Google Shape;2020;gf341cad18c_1_13"/>
            <p:cNvSpPr/>
            <p:nvPr/>
          </p:nvSpPr>
          <p:spPr>
            <a:xfrm>
              <a:off x="6" y="1385481"/>
              <a:ext cx="9377100" cy="5505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21" name="Google Shape;2021;gf341cad18c_1_13"/>
            <p:cNvSpPr/>
            <p:nvPr/>
          </p:nvSpPr>
          <p:spPr>
            <a:xfrm>
              <a:off x="190656" y="1504435"/>
              <a:ext cx="346800" cy="3468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22" name="Google Shape;2022;gf341cad18c_1_13"/>
            <p:cNvSpPr/>
            <p:nvPr/>
          </p:nvSpPr>
          <p:spPr>
            <a:xfrm>
              <a:off x="728158" y="462"/>
              <a:ext cx="8649000" cy="48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23" name="Google Shape;2023;gf341cad18c_1_13"/>
            <p:cNvSpPr/>
            <p:nvPr/>
          </p:nvSpPr>
          <p:spPr>
            <a:xfrm>
              <a:off x="728160" y="788510"/>
              <a:ext cx="8649000" cy="63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24" name="Google Shape;2024;gf341cad18c_1_13"/>
            <p:cNvSpPr/>
            <p:nvPr/>
          </p:nvSpPr>
          <p:spPr>
            <a:xfrm>
              <a:off x="728160" y="1354713"/>
              <a:ext cx="8649000" cy="63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25" name="Google Shape;2025;gf341cad18c_1_13"/>
            <p:cNvSpPr txBox="1"/>
            <p:nvPr/>
          </p:nvSpPr>
          <p:spPr>
            <a:xfrm>
              <a:off x="728106" y="1359636"/>
              <a:ext cx="8649000" cy="630300"/>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pPr>
              <a:r>
                <a:rPr sz="1800"/>
                <a:t>Flux de travail de dépistage général</a:t>
              </a:r>
              <a:endParaRPr sz="1800" b="0" i="0" u="none" strike="noStrike" cap="none">
                <a:solidFill>
                  <a:srgbClr val="000000"/>
                </a:solidFill>
                <a:latin typeface="Arial"/>
                <a:ea typeface="Arial"/>
                <a:cs typeface="Arial"/>
                <a:sym typeface="Arial"/>
              </a:endParaRPr>
            </a:p>
          </p:txBody>
        </p:sp>
        <p:sp>
          <p:nvSpPr>
            <p:cNvPr id="2026" name="Google Shape;2026;gf341cad18c_1_13"/>
            <p:cNvSpPr/>
            <p:nvPr/>
          </p:nvSpPr>
          <p:spPr>
            <a:xfrm>
              <a:off x="8" y="2096176"/>
              <a:ext cx="9377100" cy="4887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27" name="Google Shape;2027;gf341cad18c_1_13"/>
            <p:cNvSpPr/>
            <p:nvPr/>
          </p:nvSpPr>
          <p:spPr>
            <a:xfrm>
              <a:off x="190708" y="2178765"/>
              <a:ext cx="346800" cy="3468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28" name="Google Shape;2028;gf341cad18c_1_13"/>
            <p:cNvSpPr/>
            <p:nvPr/>
          </p:nvSpPr>
          <p:spPr>
            <a:xfrm>
              <a:off x="728158" y="2063413"/>
              <a:ext cx="8649000" cy="550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pPr>
              <a:r>
                <a:rPr sz="1800"/>
                <a:t>Considérations clé sur la mise en œuvre </a:t>
              </a:r>
              <a:endParaRPr sz="1800" b="0" i="0" u="none" strike="noStrike" cap="none">
                <a:solidFill>
                  <a:schemeClr val="dk1"/>
                </a:solidFill>
                <a:latin typeface="Arial"/>
                <a:ea typeface="Arial"/>
                <a:cs typeface="Arial"/>
                <a:sym typeface="Arial"/>
              </a:endParaRPr>
            </a:p>
          </p:txBody>
        </p:sp>
        <p:sp>
          <p:nvSpPr>
            <p:cNvPr id="2029" name="Google Shape;2029;gf341cad18c_1_13"/>
            <p:cNvSpPr/>
            <p:nvPr/>
          </p:nvSpPr>
          <p:spPr>
            <a:xfrm>
              <a:off x="728160" y="3152669"/>
              <a:ext cx="8649000" cy="63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30" name="Google Shape;2030;gf341cad18c_1_13"/>
            <p:cNvSpPr/>
            <p:nvPr/>
          </p:nvSpPr>
          <p:spPr>
            <a:xfrm>
              <a:off x="6" y="2813300"/>
              <a:ext cx="9377100" cy="4887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31" name="Google Shape;2031;gf341cad18c_1_13"/>
            <p:cNvSpPr/>
            <p:nvPr/>
          </p:nvSpPr>
          <p:spPr>
            <a:xfrm>
              <a:off x="190656" y="2884250"/>
              <a:ext cx="346800" cy="3468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32" name="Google Shape;2032;gf341cad18c_1_13"/>
            <p:cNvSpPr/>
            <p:nvPr/>
          </p:nvSpPr>
          <p:spPr>
            <a:xfrm>
              <a:off x="728160" y="3940721"/>
              <a:ext cx="8649000" cy="63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33" name="Google Shape;2033;gf341cad18c_1_13"/>
            <p:cNvSpPr txBox="1"/>
            <p:nvPr/>
          </p:nvSpPr>
          <p:spPr>
            <a:xfrm>
              <a:off x="728106" y="2758195"/>
              <a:ext cx="8649000" cy="630300"/>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1100"/>
                <a:buFont typeface="Arial"/>
                <a:buNone/>
                <a:defRPr sz="2000">
                  <a:solidFill>
                    <a:srgbClr val="000000"/>
                  </a:solidFill>
                  <a:latin typeface="Arial"/>
                  <a:ea typeface="Arial"/>
                  <a:cs typeface="Arial"/>
                  <a:sym typeface="Arial"/>
                </a:defRPr>
              </a:pPr>
              <a:r>
                <a:rPr sz="1800"/>
                <a:t>Défis et enseignements tirés des premiers utilisateurs de la DAO et de l’UP-XR</a:t>
              </a:r>
              <a:endParaRPr sz="1800" b="0" i="0" u="none" strike="noStrike" cap="none">
                <a:solidFill>
                  <a:srgbClr val="000000"/>
                </a:solidFill>
                <a:latin typeface="Arial"/>
                <a:ea typeface="Arial"/>
                <a:cs typeface="Arial"/>
                <a:sym typeface="Arial"/>
              </a:endParaRPr>
            </a:p>
          </p:txBody>
        </p:sp>
        <p:sp>
          <p:nvSpPr>
            <p:cNvPr id="2034" name="Google Shape;2034;gf341cad18c_1_13"/>
            <p:cNvSpPr/>
            <p:nvPr/>
          </p:nvSpPr>
          <p:spPr>
            <a:xfrm>
              <a:off x="6" y="3465823"/>
              <a:ext cx="9377100" cy="6303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35" name="Google Shape;2035;gf341cad18c_1_13"/>
            <p:cNvSpPr/>
            <p:nvPr/>
          </p:nvSpPr>
          <p:spPr>
            <a:xfrm>
              <a:off x="228608" y="3607573"/>
              <a:ext cx="346800" cy="3468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36" name="Google Shape;2036;gf341cad18c_1_13"/>
            <p:cNvSpPr/>
            <p:nvPr/>
          </p:nvSpPr>
          <p:spPr>
            <a:xfrm>
              <a:off x="728160" y="4728774"/>
              <a:ext cx="8649000" cy="63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37" name="Google Shape;2037;gf341cad18c_1_13"/>
            <p:cNvSpPr txBox="1"/>
            <p:nvPr/>
          </p:nvSpPr>
          <p:spPr>
            <a:xfrm>
              <a:off x="728106" y="3439910"/>
              <a:ext cx="8783700" cy="630300"/>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pPr>
              <a:r>
                <a:rPr sz="1800"/>
                <a:t>Résumé </a:t>
              </a:r>
              <a:endParaRPr sz="18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2" name="Google Shape;2042;p4"/>
          <p:cNvSpPr txBox="1">
            <a:spLocks noGrp="1"/>
          </p:cNvSpPr>
          <p:nvPr>
            <p:ph type="title"/>
          </p:nvPr>
        </p:nvSpPr>
        <p:spPr>
          <a:xfrm>
            <a:off x="101418" y="480420"/>
            <a:ext cx="5245213" cy="1625600"/>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0"/>
              </a:spcBef>
              <a:spcAft>
                <a:spcPts val="0"/>
              </a:spcAft>
              <a:buClr>
                <a:srgbClr val="5C5F61"/>
              </a:buClr>
              <a:buSzPts val="4000"/>
              <a:buFont typeface="Arial"/>
              <a:buNone/>
            </a:pPr>
            <a:r>
              <a:rPr sz="3200"/>
              <a:t>Objectifs d’apprentissage</a:t>
            </a:r>
          </a:p>
        </p:txBody>
      </p:sp>
      <p:sp>
        <p:nvSpPr>
          <p:cNvPr id="2043" name="Google Shape;2043;p4"/>
          <p:cNvSpPr txBox="1">
            <a:spLocks noGrp="1"/>
          </p:cNvSpPr>
          <p:nvPr>
            <p:ph type="body" idx="1"/>
          </p:nvPr>
        </p:nvSpPr>
        <p:spPr>
          <a:xfrm>
            <a:off x="6500827" y="1658819"/>
            <a:ext cx="5485765" cy="3540361"/>
          </a:xfrm>
          <a:prstGeom prst="rect">
            <a:avLst/>
          </a:prstGeom>
          <a:noFill/>
          <a:ln>
            <a:noFill/>
          </a:ln>
        </p:spPr>
        <p:txBody>
          <a:bodyPr spcFirstLastPara="1" wrap="square" lIns="91425" tIns="45700" rIns="91425" bIns="45700" anchor="t" anchorCtr="0">
            <a:noAutofit/>
          </a:bodyPr>
          <a:lstStyle/>
          <a:p>
            <a:pPr marL="457200" lvl="0" indent="-366395" algn="l" rtl="0">
              <a:lnSpc>
                <a:spcPct val="100000"/>
              </a:lnSpc>
              <a:spcBef>
                <a:spcPts val="1200"/>
              </a:spcBef>
              <a:spcAft>
                <a:spcPts val="0"/>
              </a:spcAft>
              <a:buClr>
                <a:srgbClr val="F2F2F2"/>
              </a:buClr>
              <a:buSzPts val="2000"/>
              <a:buChar char="•"/>
              <a:defRPr sz="2000">
                <a:solidFill>
                  <a:srgbClr val="F2F2F2"/>
                </a:solidFill>
              </a:defRPr>
            </a:pPr>
            <a:r>
              <a:rPr sz="1600"/>
              <a:t>Comprendre le flux de travail de dépistage général impliquant les programmes de DAO et d’UP-XR.</a:t>
            </a:r>
            <a:endParaRPr sz="1600">
              <a:solidFill>
                <a:srgbClr val="F2F2F2"/>
              </a:solidFill>
            </a:endParaRPr>
          </a:p>
          <a:p>
            <a:pPr marL="457200" lvl="0" indent="-366395" algn="l" rtl="0">
              <a:lnSpc>
                <a:spcPct val="100000"/>
              </a:lnSpc>
              <a:spcBef>
                <a:spcPts val="1200"/>
              </a:spcBef>
              <a:spcAft>
                <a:spcPts val="0"/>
              </a:spcAft>
              <a:buClr>
                <a:srgbClr val="F2F2F2"/>
              </a:buClr>
              <a:buSzPts val="2000"/>
              <a:buChar char="•"/>
              <a:defRPr sz="2000">
                <a:solidFill>
                  <a:srgbClr val="F2F2F2"/>
                </a:solidFill>
              </a:defRPr>
            </a:pPr>
            <a:r>
              <a:rPr sz="1600"/>
              <a:t>Avoir conscience des principaux aspects à prendre en compte pour la mise en œuvre de la DAO et de l’UP-XR.</a:t>
            </a:r>
            <a:endParaRPr sz="1600">
              <a:solidFill>
                <a:srgbClr val="F2F2F2"/>
              </a:solidFill>
            </a:endParaRPr>
          </a:p>
          <a:p>
            <a:pPr marL="457200" lvl="0" indent="-366395" algn="l" rtl="0">
              <a:lnSpc>
                <a:spcPct val="100000"/>
              </a:lnSpc>
              <a:spcBef>
                <a:spcPts val="1200"/>
              </a:spcBef>
              <a:spcAft>
                <a:spcPts val="0"/>
              </a:spcAft>
              <a:buClr>
                <a:srgbClr val="F2F2F2"/>
              </a:buClr>
              <a:buSzPts val="2000"/>
              <a:buChar char="•"/>
              <a:defRPr sz="2000">
                <a:solidFill>
                  <a:srgbClr val="F2F2F2"/>
                </a:solidFill>
              </a:defRPr>
            </a:pPr>
            <a:r>
              <a:rPr sz="1600"/>
              <a:t>Avoir conscience de certains défis et des enseignements tirés des projets pilotes.</a:t>
            </a:r>
            <a:endParaRPr sz="1600">
              <a:solidFill>
                <a:srgbClr val="F2F2F2"/>
              </a:solidFill>
            </a:endParaRPr>
          </a:p>
        </p:txBody>
      </p:sp>
      <p:sp>
        <p:nvSpPr>
          <p:cNvPr id="2044" name="Google Shape;2044;p4"/>
          <p:cNvSpPr txBox="1"/>
          <p:nvPr/>
        </p:nvSpPr>
        <p:spPr>
          <a:xfrm>
            <a:off x="445975" y="1293220"/>
            <a:ext cx="52452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DA200"/>
              </a:buClr>
              <a:buSzPts val="2800"/>
              <a:buFont typeface="Arial"/>
              <a:buNone/>
              <a:defRPr sz="2800">
                <a:solidFill>
                  <a:srgbClr val="3F4042"/>
                </a:solidFill>
                <a:latin typeface="Arial"/>
                <a:ea typeface="Arial"/>
                <a:cs typeface="Arial"/>
                <a:sym typeface="Arial"/>
              </a:defRPr>
            </a:pPr>
            <a:r>
              <a:rPr sz="2000"/>
              <a:t>À la fin de ce module, les participants devraient pouvoir :</a:t>
            </a:r>
            <a:endParaRPr sz="1100" b="0" i="0" u="none" strike="noStrike" cap="none">
              <a:solidFill>
                <a:srgbClr val="3F404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2049" name="Google Shape;2049;gf341cad18c_0_174"/>
          <p:cNvSpPr txBox="1">
            <a:spLocks noGrp="1"/>
          </p:cNvSpPr>
          <p:nvPr>
            <p:ph type="body" idx="1"/>
          </p:nvPr>
        </p:nvSpPr>
        <p:spPr>
          <a:xfrm>
            <a:off x="8245824" y="3625973"/>
            <a:ext cx="3057175" cy="712296"/>
          </a:xfrm>
          <a:prstGeom prst="rect">
            <a:avLst/>
          </a:prstGeom>
          <a:noFill/>
          <a:ln>
            <a:noFill/>
          </a:ln>
        </p:spPr>
        <p:txBody>
          <a:bodyPr spcFirstLastPara="1" wrap="square" lIns="0" tIns="45700" rIns="0" bIns="45700" anchor="t" anchorCtr="0">
            <a:noAutofit/>
          </a:bodyPr>
          <a:lstStyle/>
          <a:p>
            <a:pPr marL="227013" lvl="0" indent="-227013" algn="l" rtl="0">
              <a:lnSpc>
                <a:spcPct val="110000"/>
              </a:lnSpc>
              <a:spcBef>
                <a:spcPts val="500"/>
              </a:spcBef>
              <a:spcAft>
                <a:spcPts val="0"/>
              </a:spcAft>
              <a:buSzPts val="3200"/>
              <a:buNone/>
              <a:defRPr sz="1800"/>
            </a:pPr>
            <a:r>
              <a:rPr sz="1600"/>
              <a:t>3. Préparation présumée du patient et exposition aux rayons X</a:t>
            </a:r>
          </a:p>
        </p:txBody>
      </p:sp>
      <p:sp>
        <p:nvSpPr>
          <p:cNvPr id="2050" name="Google Shape;2050;gf341cad18c_0_174"/>
          <p:cNvSpPr txBox="1">
            <a:spLocks noGrp="1"/>
          </p:cNvSpPr>
          <p:nvPr>
            <p:ph type="title"/>
          </p:nvPr>
        </p:nvSpPr>
        <p:spPr>
          <a:xfrm>
            <a:off x="111300" y="114300"/>
            <a:ext cx="119694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sz="3200"/>
              <a:t>Flux de travail de dépistage général </a:t>
            </a:r>
            <a:r>
              <a:rPr sz="3200">
                <a:solidFill>
                  <a:srgbClr val="FF0000"/>
                </a:solidFill>
              </a:rPr>
              <a:t>– POUR UNE PERSONNALISATION PAR NTP</a:t>
            </a:r>
          </a:p>
        </p:txBody>
      </p:sp>
      <p:sp>
        <p:nvSpPr>
          <p:cNvPr id="2051" name="Google Shape;2051;gf341cad18c_0_174"/>
          <p:cNvSpPr txBox="1"/>
          <p:nvPr/>
        </p:nvSpPr>
        <p:spPr>
          <a:xfrm>
            <a:off x="1120112" y="3625973"/>
            <a:ext cx="3000001" cy="2957190"/>
          </a:xfrm>
          <a:prstGeom prst="rect">
            <a:avLst/>
          </a:prstGeom>
          <a:noFill/>
          <a:ln>
            <a:noFill/>
          </a:ln>
        </p:spPr>
        <p:txBody>
          <a:bodyPr spcFirstLastPara="1" wrap="square" lIns="91425" tIns="91425" rIns="91425" bIns="91425" anchor="t" anchorCtr="0">
            <a:spAutoFit/>
          </a:bodyPr>
          <a:lstStyle/>
          <a:p>
            <a:pPr marL="227013" marR="0" lvl="0" indent="-227013" algn="l" rtl="0">
              <a:lnSpc>
                <a:spcPct val="110000"/>
              </a:lnSpc>
              <a:spcBef>
                <a:spcPts val="500"/>
              </a:spcBef>
              <a:spcAft>
                <a:spcPts val="0"/>
              </a:spcAft>
              <a:buClr>
                <a:srgbClr val="5C5F61"/>
              </a:buClr>
              <a:buSzPts val="1700"/>
              <a:buFont typeface="Arial"/>
              <a:buAutoNum type="arabicPeriod"/>
              <a:defRPr sz="1800">
                <a:solidFill>
                  <a:srgbClr val="5C5F61"/>
                </a:solidFill>
                <a:latin typeface="Arial"/>
                <a:ea typeface="Arial"/>
                <a:cs typeface="Arial"/>
                <a:sym typeface="Arial"/>
              </a:defRPr>
            </a:pPr>
            <a:r>
              <a:rPr sz="1600"/>
              <a:t>Sensibiliser et promouvoir les projets de dépistage des rayons X et de la DAO et identifier les patients présumés qui ont besoin d’un examen par radiographie selon l’algorithme national de dépistage et de diagnostic de la tuberculose</a:t>
            </a:r>
            <a:endParaRPr sz="1600" b="0" i="0" u="none" strike="noStrike" cap="none">
              <a:solidFill>
                <a:srgbClr val="000000"/>
              </a:solidFill>
              <a:latin typeface="Arial"/>
              <a:ea typeface="Arial"/>
              <a:cs typeface="Arial"/>
              <a:sym typeface="Arial"/>
            </a:endParaRPr>
          </a:p>
        </p:txBody>
      </p:sp>
      <p:sp>
        <p:nvSpPr>
          <p:cNvPr id="2052" name="Google Shape;2052;gf341cad18c_0_174"/>
          <p:cNvSpPr txBox="1"/>
          <p:nvPr/>
        </p:nvSpPr>
        <p:spPr>
          <a:xfrm>
            <a:off x="4668189" y="3625973"/>
            <a:ext cx="3000000" cy="790443"/>
          </a:xfrm>
          <a:prstGeom prst="rect">
            <a:avLst/>
          </a:prstGeom>
          <a:noFill/>
          <a:ln>
            <a:noFill/>
          </a:ln>
        </p:spPr>
        <p:txBody>
          <a:bodyPr spcFirstLastPara="1" wrap="square" lIns="91425" tIns="91425" rIns="91425" bIns="91425" anchor="t" anchorCtr="0">
            <a:spAutoFit/>
          </a:bodyPr>
          <a:lstStyle/>
          <a:p>
            <a:pPr marL="227013" marR="0" lvl="0" indent="-227013" algn="l" rtl="0">
              <a:lnSpc>
                <a:spcPct val="110000"/>
              </a:lnSpc>
              <a:spcBef>
                <a:spcPts val="500"/>
              </a:spcBef>
              <a:spcAft>
                <a:spcPts val="0"/>
              </a:spcAft>
              <a:buClr>
                <a:srgbClr val="000000"/>
              </a:buClr>
              <a:buSzPts val="1800"/>
              <a:buFont typeface="Arial"/>
              <a:buNone/>
              <a:defRPr sz="1800">
                <a:solidFill>
                  <a:srgbClr val="5C5F61"/>
                </a:solidFill>
                <a:latin typeface="Arial"/>
                <a:ea typeface="Arial"/>
                <a:cs typeface="Arial"/>
                <a:sym typeface="Arial"/>
              </a:defRPr>
            </a:pPr>
            <a:r>
              <a:rPr sz="1600"/>
              <a:t>2. Dépistage et enregistrement présumés du patient</a:t>
            </a:r>
            <a:endParaRPr sz="1600" b="0" i="0" u="none" strike="noStrike" cap="none">
              <a:solidFill>
                <a:srgbClr val="000000"/>
              </a:solidFill>
              <a:latin typeface="Arial"/>
              <a:ea typeface="Arial"/>
              <a:cs typeface="Arial"/>
              <a:sym typeface="Arial"/>
            </a:endParaRPr>
          </a:p>
        </p:txBody>
      </p:sp>
      <p:pic>
        <p:nvPicPr>
          <p:cNvPr id="2053" name="Google Shape;2053;gf341cad18c_0_174"/>
          <p:cNvPicPr preferRelativeResize="0"/>
          <p:nvPr/>
        </p:nvPicPr>
        <p:blipFill rotWithShape="1">
          <a:blip r:embed="rId3">
            <a:alphaModFix/>
          </a:blip>
          <a:srcRect r="13753"/>
          <a:stretch/>
        </p:blipFill>
        <p:spPr>
          <a:xfrm>
            <a:off x="1120112" y="1134657"/>
            <a:ext cx="3119595" cy="2492940"/>
          </a:xfrm>
          <a:prstGeom prst="rect">
            <a:avLst/>
          </a:prstGeom>
          <a:noFill/>
          <a:ln>
            <a:noFill/>
          </a:ln>
          <a:effectLst>
            <a:outerShdw blurRad="292100" dist="139700" dir="2700000" algn="tl" rotWithShape="0">
              <a:srgbClr val="333333">
                <a:alpha val="64313"/>
              </a:srgbClr>
            </a:outerShdw>
          </a:effectLst>
        </p:spPr>
      </p:pic>
      <p:pic>
        <p:nvPicPr>
          <p:cNvPr id="2054" name="Google Shape;2054;gf341cad18c_0_174"/>
          <p:cNvPicPr preferRelativeResize="0"/>
          <p:nvPr/>
        </p:nvPicPr>
        <p:blipFill rotWithShape="1">
          <a:blip r:embed="rId4">
            <a:alphaModFix/>
          </a:blip>
          <a:srcRect l="13224" r="15868"/>
          <a:stretch/>
        </p:blipFill>
        <p:spPr>
          <a:xfrm>
            <a:off x="4697749" y="1134657"/>
            <a:ext cx="3119594" cy="2492940"/>
          </a:xfrm>
          <a:prstGeom prst="rect">
            <a:avLst/>
          </a:prstGeom>
          <a:noFill/>
          <a:ln>
            <a:noFill/>
          </a:ln>
          <a:effectLst>
            <a:outerShdw blurRad="292100" dist="139700" dir="2700000" algn="tl" rotWithShape="0">
              <a:srgbClr val="333333">
                <a:alpha val="64313"/>
              </a:srgbClr>
            </a:outerShdw>
          </a:effectLst>
        </p:spPr>
      </p:pic>
      <p:pic>
        <p:nvPicPr>
          <p:cNvPr id="2055" name="Google Shape;2055;gf341cad18c_0_174"/>
          <p:cNvPicPr preferRelativeResize="0"/>
          <p:nvPr/>
        </p:nvPicPr>
        <p:blipFill rotWithShape="1">
          <a:blip r:embed="rId5">
            <a:alphaModFix/>
          </a:blip>
          <a:srcRect r="17736"/>
          <a:stretch/>
        </p:blipFill>
        <p:spPr>
          <a:xfrm>
            <a:off x="8245825" y="1133032"/>
            <a:ext cx="3057175" cy="2492941"/>
          </a:xfrm>
          <a:prstGeom prst="rect">
            <a:avLst/>
          </a:prstGeom>
          <a:noFill/>
          <a:ln>
            <a:noFill/>
          </a:ln>
          <a:effectLst>
            <a:outerShdw blurRad="292100" dist="139700" dir="2700000" algn="tl" rotWithShape="0">
              <a:srgbClr val="333333">
                <a:alpha val="64313"/>
              </a:srgbClr>
            </a:outerShdw>
          </a:effectLst>
        </p:spPr>
      </p:pic>
      <p:sp>
        <p:nvSpPr>
          <p:cNvPr id="2056" name="Google Shape;2056;gf341cad18c_0_174"/>
          <p:cNvSpPr/>
          <p:nvPr/>
        </p:nvSpPr>
        <p:spPr>
          <a:xfrm>
            <a:off x="4098858" y="2086314"/>
            <a:ext cx="844200" cy="387900"/>
          </a:xfrm>
          <a:prstGeom prst="rightArrow">
            <a:avLst>
              <a:gd name="adj1" fmla="val 50000"/>
              <a:gd name="adj2" fmla="val 50000"/>
            </a:avLst>
          </a:prstGeom>
          <a:gradFill>
            <a:gsLst>
              <a:gs pos="0">
                <a:srgbClr val="0087FF"/>
              </a:gs>
              <a:gs pos="100000">
                <a:srgbClr val="6BAD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lt1"/>
              </a:solidFill>
              <a:latin typeface="Arial"/>
              <a:ea typeface="Arial"/>
              <a:cs typeface="Arial"/>
              <a:sym typeface="Arial"/>
            </a:endParaRPr>
          </a:p>
        </p:txBody>
      </p:sp>
      <p:sp>
        <p:nvSpPr>
          <p:cNvPr id="2057" name="Google Shape;2057;gf341cad18c_0_174"/>
          <p:cNvSpPr/>
          <p:nvPr/>
        </p:nvSpPr>
        <p:spPr>
          <a:xfrm>
            <a:off x="7668189" y="2086314"/>
            <a:ext cx="844200" cy="387900"/>
          </a:xfrm>
          <a:prstGeom prst="rightArrow">
            <a:avLst>
              <a:gd name="adj1" fmla="val 50000"/>
              <a:gd name="adj2" fmla="val 50000"/>
            </a:avLst>
          </a:prstGeom>
          <a:gradFill>
            <a:gsLst>
              <a:gs pos="0">
                <a:srgbClr val="0087FF"/>
              </a:gs>
              <a:gs pos="100000">
                <a:srgbClr val="6BAD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1"/>
        <p:cNvGrpSpPr/>
        <p:nvPr/>
      </p:nvGrpSpPr>
      <p:grpSpPr>
        <a:xfrm>
          <a:off x="0" y="0"/>
          <a:ext cx="0" cy="0"/>
          <a:chOff x="0" y="0"/>
          <a:chExt cx="0" cy="0"/>
        </a:xfrm>
      </p:grpSpPr>
      <p:pic>
        <p:nvPicPr>
          <p:cNvPr id="2062" name="Google Shape;2062;gf341cad18c_0_186"/>
          <p:cNvPicPr preferRelativeResize="0"/>
          <p:nvPr/>
        </p:nvPicPr>
        <p:blipFill rotWithShape="1">
          <a:blip r:embed="rId3">
            <a:alphaModFix/>
          </a:blip>
          <a:srcRect l="19068" r="3097" b="1135"/>
          <a:stretch/>
        </p:blipFill>
        <p:spPr>
          <a:xfrm>
            <a:off x="8231965" y="899891"/>
            <a:ext cx="3164905" cy="2591159"/>
          </a:xfrm>
          <a:prstGeom prst="rect">
            <a:avLst/>
          </a:prstGeom>
          <a:noFill/>
          <a:ln>
            <a:noFill/>
          </a:ln>
          <a:effectLst>
            <a:outerShdw blurRad="292100" dist="139700" dir="2700000" algn="tl" rotWithShape="0">
              <a:srgbClr val="333333">
                <a:alpha val="64313"/>
              </a:srgbClr>
            </a:outerShdw>
          </a:effectLst>
        </p:spPr>
      </p:pic>
      <p:sp>
        <p:nvSpPr>
          <p:cNvPr id="2063" name="Google Shape;2063;gf341cad18c_0_186"/>
          <p:cNvSpPr txBox="1">
            <a:spLocks noGrp="1"/>
          </p:cNvSpPr>
          <p:nvPr>
            <p:ph type="title"/>
          </p:nvPr>
        </p:nvSpPr>
        <p:spPr>
          <a:xfrm>
            <a:off x="533399" y="168075"/>
            <a:ext cx="11039400" cy="8457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200"/>
              <a:buFont typeface="DM Sans Medium"/>
              <a:buNone/>
            </a:pPr>
            <a:r>
              <a:rPr sz="2800">
                <a:solidFill>
                  <a:schemeClr val="dk2"/>
                </a:solidFill>
              </a:rPr>
              <a:t>Flux de travail de dépistage général </a:t>
            </a:r>
            <a:r>
              <a:rPr sz="2800">
                <a:solidFill>
                  <a:srgbClr val="FF0000"/>
                </a:solidFill>
              </a:rPr>
              <a:t>– POUR UNE PERSONNALISATION PAR NTP</a:t>
            </a:r>
          </a:p>
        </p:txBody>
      </p:sp>
      <p:sp>
        <p:nvSpPr>
          <p:cNvPr id="2064" name="Google Shape;2064;gf341cad18c_0_186"/>
          <p:cNvSpPr txBox="1"/>
          <p:nvPr/>
        </p:nvSpPr>
        <p:spPr>
          <a:xfrm>
            <a:off x="248637" y="3491050"/>
            <a:ext cx="4150794" cy="3105948"/>
          </a:xfrm>
          <a:prstGeom prst="rect">
            <a:avLst/>
          </a:prstGeom>
          <a:noFill/>
          <a:ln>
            <a:noFill/>
          </a:ln>
        </p:spPr>
        <p:txBody>
          <a:bodyPr spcFirstLastPara="1" wrap="square" lIns="91425" tIns="91425" rIns="91425" bIns="91425" anchor="t" anchorCtr="0">
            <a:spAutoFit/>
          </a:bodyPr>
          <a:lstStyle/>
          <a:p>
            <a:pPr marL="227013" marR="0" lvl="0" indent="-227013" algn="l" rtl="0">
              <a:lnSpc>
                <a:spcPct val="110000"/>
              </a:lnSpc>
              <a:spcBef>
                <a:spcPts val="500"/>
              </a:spcBef>
              <a:spcAft>
                <a:spcPts val="0"/>
              </a:spcAft>
              <a:buClr>
                <a:srgbClr val="5C5F61"/>
              </a:buClr>
              <a:buSzPts val="1700"/>
              <a:buFont typeface="Arial"/>
              <a:buAutoNum type="arabicPeriod" startAt="4"/>
              <a:defRPr sz="1500">
                <a:solidFill>
                  <a:srgbClr val="5C5F61"/>
                </a:solidFill>
                <a:latin typeface="Arial"/>
                <a:ea typeface="Arial"/>
                <a:cs typeface="Arial"/>
                <a:sym typeface="Arial"/>
              </a:defRPr>
            </a:pPr>
            <a:r>
              <a:t>Après l’exposition, le détecteur reçoit les images et transfère immédiatement l’image radiologique au PC de la console en utilisant Bluetooth (ou connexion filaire). L’ordinateur portable de la console traite et génère automatiquement l’image radiologique. </a:t>
            </a:r>
            <a:endParaRPr sz="1200" b="0" i="0" u="none" strike="noStrike" cap="none">
              <a:solidFill>
                <a:srgbClr val="000000"/>
              </a:solidFill>
              <a:latin typeface="Arial"/>
              <a:ea typeface="Arial"/>
              <a:cs typeface="Arial"/>
              <a:sym typeface="Arial"/>
            </a:endParaRPr>
          </a:p>
          <a:p>
            <a:pPr marL="0" marR="0" lvl="0" indent="0" algn="l" rtl="0">
              <a:lnSpc>
                <a:spcPct val="110000"/>
              </a:lnSpc>
              <a:spcBef>
                <a:spcPts val="500"/>
              </a:spcBef>
              <a:spcAft>
                <a:spcPts val="0"/>
              </a:spcAft>
              <a:buClr>
                <a:srgbClr val="5C5F61"/>
              </a:buClr>
              <a:buSzPts val="1700"/>
              <a:buFont typeface="Arial"/>
              <a:buNone/>
              <a:defRPr sz="1500">
                <a:solidFill>
                  <a:srgbClr val="5C5F61"/>
                </a:solidFill>
                <a:latin typeface="Arial"/>
                <a:ea typeface="Arial"/>
                <a:cs typeface="Arial"/>
                <a:sym typeface="Arial"/>
              </a:defRPr>
            </a:pPr>
            <a:br>
              <a:rPr lang="en-US" b="0" i="0" u="none" strike="noStrike" cap="none">
                <a:solidFill>
                  <a:srgbClr val="5C5F61"/>
                </a:solidFill>
                <a:latin typeface="Arial"/>
                <a:ea typeface="Arial"/>
                <a:cs typeface="Arial"/>
                <a:sym typeface="Arial"/>
              </a:rPr>
            </a:br>
            <a:r>
              <a:t>Les images radiologiques peuvent également être visualisées sur la tablette accompagnant le boîtier CAD4TB.</a:t>
            </a:r>
            <a:endParaRPr b="0" i="0" u="none" strike="noStrike" cap="none">
              <a:solidFill>
                <a:srgbClr val="5C5F61"/>
              </a:solidFill>
              <a:latin typeface="Arial"/>
              <a:ea typeface="Arial"/>
              <a:cs typeface="Arial"/>
              <a:sym typeface="Arial"/>
            </a:endParaRPr>
          </a:p>
        </p:txBody>
      </p:sp>
      <p:sp>
        <p:nvSpPr>
          <p:cNvPr id="2065" name="Google Shape;2065;gf341cad18c_0_186"/>
          <p:cNvSpPr txBox="1"/>
          <p:nvPr/>
        </p:nvSpPr>
        <p:spPr>
          <a:xfrm>
            <a:off x="4589063" y="3491050"/>
            <a:ext cx="3307654" cy="2533997"/>
          </a:xfrm>
          <a:prstGeom prst="rect">
            <a:avLst/>
          </a:prstGeom>
          <a:noFill/>
          <a:ln>
            <a:noFill/>
          </a:ln>
        </p:spPr>
        <p:txBody>
          <a:bodyPr spcFirstLastPara="1" wrap="square" lIns="91425" tIns="91425" rIns="91425" bIns="91425" anchor="t" anchorCtr="0">
            <a:spAutoFit/>
          </a:bodyPr>
          <a:lstStyle/>
          <a:p>
            <a:pPr marL="231775" marR="0" lvl="0" indent="-231775" algn="l" rtl="0">
              <a:lnSpc>
                <a:spcPct val="110000"/>
              </a:lnSpc>
              <a:spcBef>
                <a:spcPts val="500"/>
              </a:spcBef>
              <a:spcAft>
                <a:spcPts val="0"/>
              </a:spcAft>
              <a:buClr>
                <a:srgbClr val="5C5F61"/>
              </a:buClr>
              <a:buSzPts val="1700"/>
              <a:buFont typeface="Arial"/>
              <a:buNone/>
              <a:defRPr sz="1500">
                <a:solidFill>
                  <a:srgbClr val="5C5F61"/>
                </a:solidFill>
                <a:latin typeface="Arial"/>
                <a:ea typeface="Arial"/>
                <a:cs typeface="Arial"/>
                <a:sym typeface="Arial"/>
              </a:defRPr>
            </a:pPr>
            <a:r>
              <a:t>5. La radiographie est ensuite automatiquement lue par CAD4TB avec génération des résultats. Les résultats</a:t>
            </a:r>
            <a:br>
              <a:rPr lang="en-US" b="0" i="0" u="none" strike="noStrike" cap="none">
                <a:solidFill>
                  <a:srgbClr val="5C5F61"/>
                </a:solidFill>
                <a:latin typeface="Arial"/>
                <a:ea typeface="Arial"/>
                <a:cs typeface="Arial"/>
                <a:sym typeface="Arial"/>
              </a:rPr>
            </a:br>
            <a:br>
              <a:rPr lang="en-US" b="0" i="0" u="none" strike="noStrike" cap="none">
                <a:solidFill>
                  <a:srgbClr val="5C5F61"/>
                </a:solidFill>
                <a:latin typeface="Arial"/>
                <a:ea typeface="Arial"/>
                <a:cs typeface="Arial"/>
                <a:sym typeface="Arial"/>
              </a:rPr>
            </a:br>
            <a:r>
              <a:t> CAD4TB peuvent être affichés sur le PC de la console (en ligne) ou sur la tablette qui l’accompagne (hors ligne).</a:t>
            </a:r>
            <a:endParaRPr b="0" i="0" u="none" strike="noStrike" cap="none">
              <a:solidFill>
                <a:srgbClr val="5C5F61"/>
              </a:solidFill>
              <a:latin typeface="Arial"/>
              <a:ea typeface="Arial"/>
              <a:cs typeface="Arial"/>
              <a:sym typeface="Arial"/>
            </a:endParaRPr>
          </a:p>
        </p:txBody>
      </p:sp>
      <p:pic>
        <p:nvPicPr>
          <p:cNvPr id="2066" name="Google Shape;2066;gf341cad18c_0_186"/>
          <p:cNvPicPr preferRelativeResize="0"/>
          <p:nvPr/>
        </p:nvPicPr>
        <p:blipFill rotWithShape="1">
          <a:blip r:embed="rId4">
            <a:alphaModFix/>
          </a:blip>
          <a:srcRect b="866"/>
          <a:stretch/>
        </p:blipFill>
        <p:spPr>
          <a:xfrm>
            <a:off x="4589064" y="894169"/>
            <a:ext cx="3307654" cy="2596882"/>
          </a:xfrm>
          <a:prstGeom prst="rect">
            <a:avLst/>
          </a:prstGeom>
          <a:noFill/>
          <a:ln>
            <a:noFill/>
          </a:ln>
          <a:effectLst>
            <a:outerShdw blurRad="292100" dist="139700" dir="2700000" algn="tl" rotWithShape="0">
              <a:srgbClr val="333333">
                <a:alpha val="64313"/>
              </a:srgbClr>
            </a:outerShdw>
          </a:effectLst>
        </p:spPr>
      </p:pic>
      <p:sp>
        <p:nvSpPr>
          <p:cNvPr id="2067" name="Google Shape;2067;gf341cad18c_0_186"/>
          <p:cNvSpPr/>
          <p:nvPr/>
        </p:nvSpPr>
        <p:spPr>
          <a:xfrm>
            <a:off x="7697116" y="2068522"/>
            <a:ext cx="807493" cy="367827"/>
          </a:xfrm>
          <a:prstGeom prst="rightArrow">
            <a:avLst>
              <a:gd name="adj1" fmla="val 50000"/>
              <a:gd name="adj2" fmla="val 50000"/>
            </a:avLst>
          </a:prstGeom>
          <a:gradFill>
            <a:gsLst>
              <a:gs pos="0">
                <a:srgbClr val="0087FF"/>
              </a:gs>
              <a:gs pos="100000">
                <a:srgbClr val="6BAD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lt1"/>
              </a:solidFill>
              <a:latin typeface="Arial"/>
              <a:ea typeface="Arial"/>
              <a:cs typeface="Arial"/>
              <a:sym typeface="Arial"/>
            </a:endParaRPr>
          </a:p>
        </p:txBody>
      </p:sp>
      <p:pic>
        <p:nvPicPr>
          <p:cNvPr id="2068" name="Google Shape;2068;gf341cad18c_0_186"/>
          <p:cNvPicPr preferRelativeResize="0"/>
          <p:nvPr/>
        </p:nvPicPr>
        <p:blipFill rotWithShape="1">
          <a:blip r:embed="rId5">
            <a:alphaModFix/>
          </a:blip>
          <a:srcRect/>
          <a:stretch/>
        </p:blipFill>
        <p:spPr>
          <a:xfrm>
            <a:off x="248637" y="894169"/>
            <a:ext cx="4046647" cy="2596882"/>
          </a:xfrm>
          <a:prstGeom prst="rect">
            <a:avLst/>
          </a:prstGeom>
          <a:noFill/>
          <a:ln>
            <a:noFill/>
          </a:ln>
          <a:effectLst>
            <a:outerShdw blurRad="292100" dist="139700" dir="2700000" algn="tl" rotWithShape="0">
              <a:srgbClr val="333333">
                <a:alpha val="64313"/>
              </a:srgbClr>
            </a:outerShdw>
          </a:effectLst>
        </p:spPr>
      </p:pic>
      <p:sp>
        <p:nvSpPr>
          <p:cNvPr id="2069" name="Google Shape;2069;gf341cad18c_0_186"/>
          <p:cNvSpPr/>
          <p:nvPr/>
        </p:nvSpPr>
        <p:spPr>
          <a:xfrm>
            <a:off x="4185317" y="2068522"/>
            <a:ext cx="807493" cy="367827"/>
          </a:xfrm>
          <a:prstGeom prst="rightArrow">
            <a:avLst>
              <a:gd name="adj1" fmla="val 50000"/>
              <a:gd name="adj2" fmla="val 50000"/>
            </a:avLst>
          </a:prstGeom>
          <a:gradFill>
            <a:gsLst>
              <a:gs pos="0">
                <a:srgbClr val="0087FF"/>
              </a:gs>
              <a:gs pos="100000">
                <a:srgbClr val="6BAD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lt1"/>
              </a:solidFill>
              <a:latin typeface="Arial"/>
              <a:ea typeface="Arial"/>
              <a:cs typeface="Arial"/>
              <a:sym typeface="Arial"/>
            </a:endParaRPr>
          </a:p>
        </p:txBody>
      </p:sp>
      <p:sp>
        <p:nvSpPr>
          <p:cNvPr id="2070" name="Google Shape;2070;gf341cad18c_0_186"/>
          <p:cNvSpPr txBox="1"/>
          <p:nvPr/>
        </p:nvSpPr>
        <p:spPr>
          <a:xfrm>
            <a:off x="8231965" y="3429000"/>
            <a:ext cx="3113929" cy="1264418"/>
          </a:xfrm>
          <a:prstGeom prst="rect">
            <a:avLst/>
          </a:prstGeom>
          <a:noFill/>
          <a:ln>
            <a:noFill/>
          </a:ln>
        </p:spPr>
        <p:txBody>
          <a:bodyPr spcFirstLastPara="1" wrap="square" lIns="91425" tIns="91425" rIns="91425" bIns="91425" anchor="t" anchorCtr="0">
            <a:spAutoFit/>
          </a:bodyPr>
          <a:lstStyle/>
          <a:p>
            <a:pPr marL="231775" marR="0" lvl="0" indent="-231775" algn="l" rtl="0">
              <a:lnSpc>
                <a:spcPct val="110000"/>
              </a:lnSpc>
              <a:spcBef>
                <a:spcPts val="500"/>
              </a:spcBef>
              <a:spcAft>
                <a:spcPts val="0"/>
              </a:spcAft>
              <a:buClr>
                <a:srgbClr val="5C5F61"/>
              </a:buClr>
              <a:buSzPts val="1700"/>
              <a:buFont typeface="Arial"/>
              <a:buNone/>
              <a:defRPr sz="1500">
                <a:solidFill>
                  <a:srgbClr val="5C5F61"/>
                </a:solidFill>
                <a:latin typeface="Arial"/>
                <a:ea typeface="Arial"/>
                <a:cs typeface="Arial"/>
                <a:sym typeface="Arial"/>
              </a:defRPr>
            </a:pPr>
            <a:r>
              <a:t>6. Orientation et diagnostic après le dépistage et soins fournis, ainsi que suivi et évaluation (Module 5).</a:t>
            </a:r>
            <a:endParaRPr b="0" i="0" u="none" strike="noStrike" cap="none">
              <a:solidFill>
                <a:srgbClr val="5C5F6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4"/>
        <p:cNvGrpSpPr/>
        <p:nvPr/>
      </p:nvGrpSpPr>
      <p:grpSpPr>
        <a:xfrm>
          <a:off x="0" y="0"/>
          <a:ext cx="0" cy="0"/>
          <a:chOff x="0" y="0"/>
          <a:chExt cx="0" cy="0"/>
        </a:xfrm>
      </p:grpSpPr>
      <p:sp>
        <p:nvSpPr>
          <p:cNvPr id="2075" name="Google Shape;2075;gf89b4ba6a1_0_113"/>
          <p:cNvSpPr txBox="1">
            <a:spLocks noGrp="1"/>
          </p:cNvSpPr>
          <p:nvPr>
            <p:ph type="title"/>
          </p:nvPr>
        </p:nvSpPr>
        <p:spPr>
          <a:xfrm>
            <a:off x="4704522" y="3730486"/>
            <a:ext cx="7341703" cy="642913"/>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034279"/>
              </a:buClr>
              <a:buSzPts val="2800"/>
              <a:buFont typeface="DM Sans Medium"/>
              <a:buNone/>
              <a:defRPr>
                <a:solidFill>
                  <a:schemeClr val="lt1"/>
                </a:solidFill>
              </a:defRPr>
            </a:pPr>
            <a:r>
              <a:t>CONSIDÉRATIONS SUR LA</a:t>
            </a:r>
            <a:r>
              <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MISE EN ŒUVRE</a:t>
            </a:r>
            <a:endParaRPr>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9"/>
        <p:cNvGrpSpPr/>
        <p:nvPr/>
      </p:nvGrpSpPr>
      <p:grpSpPr>
        <a:xfrm>
          <a:off x="0" y="0"/>
          <a:ext cx="0" cy="0"/>
          <a:chOff x="0" y="0"/>
          <a:chExt cx="0" cy="0"/>
        </a:xfrm>
      </p:grpSpPr>
      <p:sp>
        <p:nvSpPr>
          <p:cNvPr id="2080" name="Google Shape;2080;gf7e3947c3d_0_7054"/>
          <p:cNvSpPr txBox="1">
            <a:spLocks noGrp="1"/>
          </p:cNvSpPr>
          <p:nvPr>
            <p:ph type="body" idx="1"/>
          </p:nvPr>
        </p:nvSpPr>
        <p:spPr>
          <a:xfrm>
            <a:off x="1082212" y="1028706"/>
            <a:ext cx="10591500" cy="5259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dk1"/>
              </a:buClr>
              <a:buSzPts val="1100"/>
              <a:buFont typeface="Arial"/>
              <a:buNone/>
              <a:defRPr sz="1800">
                <a:solidFill>
                  <a:schemeClr val="dk1"/>
                </a:solidFill>
              </a:defRPr>
            </a:pPr>
            <a:r>
              <a:rPr dirty="0" err="1"/>
              <a:t>En</a:t>
            </a:r>
            <a:r>
              <a:rPr dirty="0"/>
              <a:t> raison de la </a:t>
            </a:r>
            <a:r>
              <a:rPr dirty="0" err="1"/>
              <a:t>capacité</a:t>
            </a:r>
            <a:r>
              <a:rPr dirty="0"/>
              <a:t> </a:t>
            </a:r>
            <a:r>
              <a:rPr dirty="0" err="1"/>
              <a:t>limitée</a:t>
            </a:r>
            <a:r>
              <a:rPr dirty="0"/>
              <a:t> de la batterie et des options de charge, les </a:t>
            </a:r>
            <a:r>
              <a:rPr dirty="0" err="1"/>
              <a:t>système</a:t>
            </a:r>
            <a:r>
              <a:rPr dirty="0"/>
              <a:t> de </a:t>
            </a:r>
            <a:r>
              <a:rPr dirty="0" err="1"/>
              <a:t>radiographie</a:t>
            </a:r>
            <a:r>
              <a:rPr dirty="0"/>
              <a:t> ultra-portables </a:t>
            </a:r>
            <a:r>
              <a:rPr dirty="0" err="1"/>
              <a:t>peuvent</a:t>
            </a:r>
            <a:r>
              <a:rPr dirty="0"/>
              <a:t> ne pas </a:t>
            </a:r>
            <a:r>
              <a:rPr dirty="0" err="1"/>
              <a:t>convenir</a:t>
            </a:r>
            <a:r>
              <a:rPr dirty="0"/>
              <a:t> aux </a:t>
            </a:r>
            <a:r>
              <a:rPr dirty="0" err="1"/>
              <a:t>réglages</a:t>
            </a:r>
            <a:r>
              <a:rPr dirty="0"/>
              <a:t> à </a:t>
            </a:r>
            <a:r>
              <a:rPr dirty="0" err="1"/>
              <a:t>haut</a:t>
            </a:r>
            <a:r>
              <a:rPr dirty="0"/>
              <a:t> </a:t>
            </a:r>
            <a:r>
              <a:rPr dirty="0" err="1"/>
              <a:t>débit</a:t>
            </a:r>
            <a:r>
              <a:rPr dirty="0"/>
              <a:t> sans alimentation sur le terrain. </a:t>
            </a:r>
            <a:endParaRPr sz="1800" dirty="0">
              <a:solidFill>
                <a:schemeClr val="dk1"/>
              </a:solidFill>
            </a:endParaRPr>
          </a:p>
          <a:p>
            <a:pPr marL="0" lvl="0" indent="0" algn="just" rtl="0">
              <a:lnSpc>
                <a:spcPct val="107000"/>
              </a:lnSpc>
              <a:spcBef>
                <a:spcPts val="0"/>
              </a:spcBef>
              <a:spcAft>
                <a:spcPts val="0"/>
              </a:spcAft>
              <a:buClr>
                <a:schemeClr val="dk1"/>
              </a:buClr>
              <a:buSzPts val="1100"/>
              <a:buFont typeface="Arial"/>
              <a:buNone/>
            </a:pPr>
            <a:endParaRPr sz="1700" dirty="0">
              <a:solidFill>
                <a:srgbClr val="303030"/>
              </a:solidFill>
            </a:endParaRPr>
          </a:p>
          <a:p>
            <a:pPr marL="0" lvl="0" indent="0" algn="l" rtl="0">
              <a:lnSpc>
                <a:spcPct val="100000"/>
              </a:lnSpc>
              <a:spcBef>
                <a:spcPts val="0"/>
              </a:spcBef>
              <a:spcAft>
                <a:spcPts val="0"/>
              </a:spcAft>
              <a:buClr>
                <a:srgbClr val="5C5F61"/>
              </a:buClr>
              <a:buSzPts val="1800"/>
              <a:buNone/>
              <a:defRPr sz="1700">
                <a:solidFill>
                  <a:srgbClr val="303030"/>
                </a:solidFill>
              </a:defRPr>
            </a:pPr>
            <a:r>
              <a:rPr dirty="0" err="1"/>
              <a:t>L’ensemble</a:t>
            </a:r>
            <a:r>
              <a:rPr dirty="0"/>
              <a:t> du </a:t>
            </a:r>
            <a:r>
              <a:rPr dirty="0" err="1"/>
              <a:t>système</a:t>
            </a:r>
            <a:r>
              <a:rPr dirty="0"/>
              <a:t> Delft Light </a:t>
            </a:r>
            <a:r>
              <a:rPr dirty="0" err="1"/>
              <a:t>est</a:t>
            </a:r>
            <a:r>
              <a:rPr dirty="0"/>
              <a:t> </a:t>
            </a:r>
            <a:r>
              <a:rPr dirty="0" err="1"/>
              <a:t>doté</a:t>
            </a:r>
            <a:r>
              <a:rPr dirty="0"/>
              <a:t> de </a:t>
            </a:r>
            <a:r>
              <a:rPr b="1" dirty="0"/>
              <a:t>batteries </a:t>
            </a:r>
            <a:r>
              <a:rPr b="1" dirty="0" err="1"/>
              <a:t>intégrées</a:t>
            </a:r>
            <a:r>
              <a:rPr dirty="0"/>
              <a:t>, </a:t>
            </a:r>
            <a:r>
              <a:rPr dirty="0" err="1"/>
              <a:t>ce</a:t>
            </a:r>
            <a:r>
              <a:rPr dirty="0"/>
              <a:t> qui </a:t>
            </a:r>
            <a:r>
              <a:rPr dirty="0" err="1"/>
              <a:t>lui</a:t>
            </a:r>
            <a:r>
              <a:rPr dirty="0"/>
              <a:t> </a:t>
            </a:r>
            <a:r>
              <a:rPr dirty="0" err="1"/>
              <a:t>permet</a:t>
            </a:r>
            <a:r>
              <a:rPr dirty="0"/>
              <a:t> de </a:t>
            </a:r>
            <a:r>
              <a:rPr dirty="0" err="1"/>
              <a:t>fonctionner</a:t>
            </a:r>
            <a:r>
              <a:rPr dirty="0"/>
              <a:t> dans le cadre du </a:t>
            </a:r>
            <a:r>
              <a:rPr dirty="0" err="1"/>
              <a:t>dépistage</a:t>
            </a:r>
            <a:r>
              <a:rPr dirty="0"/>
              <a:t> sans </a:t>
            </a:r>
            <a:r>
              <a:rPr dirty="0" err="1"/>
              <a:t>nécessité</a:t>
            </a:r>
            <a:r>
              <a:rPr dirty="0"/>
              <a:t> d’être </a:t>
            </a:r>
            <a:r>
              <a:rPr dirty="0" err="1"/>
              <a:t>branché</a:t>
            </a:r>
            <a:r>
              <a:rPr dirty="0"/>
              <a:t> à </a:t>
            </a:r>
            <a:r>
              <a:rPr dirty="0" err="1"/>
              <a:t>l’alimentation</a:t>
            </a:r>
            <a:r>
              <a:rPr dirty="0"/>
              <a:t> </a:t>
            </a:r>
            <a:r>
              <a:rPr dirty="0" err="1"/>
              <a:t>secteur</a:t>
            </a:r>
            <a:r>
              <a:rPr dirty="0"/>
              <a:t>.</a:t>
            </a:r>
            <a:endParaRPr sz="1700" dirty="0">
              <a:solidFill>
                <a:srgbClr val="303030"/>
              </a:solidFill>
            </a:endParaRPr>
          </a:p>
          <a:p>
            <a:pPr marL="0" lvl="0" indent="0" algn="l" rtl="0">
              <a:lnSpc>
                <a:spcPct val="100000"/>
              </a:lnSpc>
              <a:spcBef>
                <a:spcPts val="600"/>
              </a:spcBef>
              <a:spcAft>
                <a:spcPts val="0"/>
              </a:spcAft>
              <a:buSzPts val="3200"/>
              <a:buNone/>
              <a:defRPr sz="1700">
                <a:solidFill>
                  <a:srgbClr val="303030"/>
                </a:solidFill>
              </a:defRPr>
            </a:pPr>
            <a:r>
              <a:rPr dirty="0"/>
              <a:t>Les exigences de charge du </a:t>
            </a:r>
            <a:r>
              <a:rPr dirty="0" err="1"/>
              <a:t>système</a:t>
            </a:r>
            <a:r>
              <a:rPr dirty="0"/>
              <a:t> </a:t>
            </a:r>
            <a:r>
              <a:rPr dirty="0" err="1"/>
              <a:t>sont</a:t>
            </a:r>
            <a:r>
              <a:rPr dirty="0"/>
              <a:t> les </a:t>
            </a:r>
            <a:r>
              <a:rPr dirty="0" err="1"/>
              <a:t>suivantes</a:t>
            </a:r>
            <a:r>
              <a:rPr dirty="0"/>
              <a:t> :</a:t>
            </a:r>
            <a:endParaRPr sz="1700" dirty="0">
              <a:solidFill>
                <a:srgbClr val="303030"/>
              </a:solidFill>
            </a:endParaRPr>
          </a:p>
        </p:txBody>
      </p:sp>
      <p:sp>
        <p:nvSpPr>
          <p:cNvPr id="2081" name="Google Shape;2081;gf7e3947c3d_0_705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a:solidFill>
                  <a:srgbClr val="5C5F61"/>
                </a:solidFill>
              </a:defRPr>
            </a:pPr>
            <a:r>
              <a:t>Électricité et alimentation </a:t>
            </a:r>
            <a:endParaRPr>
              <a:solidFill>
                <a:srgbClr val="5C5F61"/>
              </a:solidFill>
            </a:endParaRPr>
          </a:p>
        </p:txBody>
      </p:sp>
      <p:graphicFrame>
        <p:nvGraphicFramePr>
          <p:cNvPr id="2082" name="Google Shape;2082;gf7e3947c3d_0_7054"/>
          <p:cNvGraphicFramePr/>
          <p:nvPr>
            <p:extLst>
              <p:ext uri="{D42A27DB-BD31-4B8C-83A1-F6EECF244321}">
                <p14:modId xmlns:p14="http://schemas.microsoft.com/office/powerpoint/2010/main" val="1264111538"/>
              </p:ext>
            </p:extLst>
          </p:nvPr>
        </p:nvGraphicFramePr>
        <p:xfrm>
          <a:off x="1196700" y="2943513"/>
          <a:ext cx="9354100" cy="3406935"/>
        </p:xfrm>
        <a:graphic>
          <a:graphicData uri="http://schemas.openxmlformats.org/drawingml/2006/table">
            <a:tbl>
              <a:tblPr>
                <a:noFill/>
                <a:tableStyleId>{2979B38D-C2BF-4753-B5E6-0D66119177A1}</a:tableStyleId>
              </a:tblPr>
              <a:tblGrid>
                <a:gridCol w="1254750">
                  <a:extLst>
                    <a:ext uri="{9D8B030D-6E8A-4147-A177-3AD203B41FA5}">
                      <a16:colId xmlns:a16="http://schemas.microsoft.com/office/drawing/2014/main" val="20000"/>
                    </a:ext>
                  </a:extLst>
                </a:gridCol>
                <a:gridCol w="8099350">
                  <a:extLst>
                    <a:ext uri="{9D8B030D-6E8A-4147-A177-3AD203B41FA5}">
                      <a16:colId xmlns:a16="http://schemas.microsoft.com/office/drawing/2014/main" val="20001"/>
                    </a:ext>
                  </a:extLst>
                </a:gridCol>
              </a:tblGrid>
              <a:tr h="1476225">
                <a:tc>
                  <a:txBody>
                    <a:bodyPr/>
                    <a:lstStyle/>
                    <a:p>
                      <a:pPr marL="0" marR="0" lvl="0" indent="0" algn="l" rtl="0">
                        <a:lnSpc>
                          <a:spcPct val="100000"/>
                        </a:lnSpc>
                        <a:spcBef>
                          <a:spcPts val="0"/>
                        </a:spcBef>
                        <a:spcAft>
                          <a:spcPts val="0"/>
                        </a:spcAft>
                        <a:buClr>
                          <a:srgbClr val="000000"/>
                        </a:buClr>
                        <a:buSzPts val="1700"/>
                        <a:buFont typeface="Arial"/>
                        <a:buNone/>
                        <a:defRPr sz="1700" b="1"/>
                      </a:pPr>
                      <a:r>
                        <a:rPr sz="1600" dirty="0"/>
                        <a:t>Batterie du </a:t>
                      </a:r>
                      <a:r>
                        <a:rPr sz="1600" dirty="0" err="1"/>
                        <a:t>générateur</a:t>
                      </a:r>
                      <a:endParaRPr sz="1600" b="1" u="none" strike="noStrike" cap="none" dirty="0"/>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BDFF9"/>
                    </a:solidFill>
                  </a:tcPr>
                </a:tc>
                <a:tc>
                  <a:txBody>
                    <a:bodyPr/>
                    <a:lstStyle/>
                    <a:p>
                      <a:pPr marL="0" marR="0" lvl="0" indent="0" algn="l" rtl="0">
                        <a:lnSpc>
                          <a:spcPct val="100000"/>
                        </a:lnSpc>
                        <a:spcBef>
                          <a:spcPts val="0"/>
                        </a:spcBef>
                        <a:spcAft>
                          <a:spcPts val="0"/>
                        </a:spcAft>
                        <a:buClr>
                          <a:srgbClr val="000000"/>
                        </a:buClr>
                        <a:buSzPts val="1700"/>
                        <a:buFont typeface="Arial"/>
                        <a:buNone/>
                        <a:defRPr sz="1700"/>
                      </a:pPr>
                      <a:r>
                        <a:rPr sz="1600"/>
                        <a:t>Capable d’environ 200 expositions. </a:t>
                      </a:r>
                      <a:br>
                        <a:rPr lang="en-US" sz="1600" u="none" strike="noStrike" cap="none"/>
                      </a:br>
                      <a:r>
                        <a:rPr sz="1600"/>
                        <a:t>Le chargement prend environ 4 heures. </a:t>
                      </a:r>
                      <a:endParaRPr sz="1600" u="none" strike="noStrike" cap="none"/>
                    </a:p>
                    <a:p>
                      <a:pPr marL="0" marR="0" lvl="0" indent="0" algn="l" rtl="0">
                        <a:lnSpc>
                          <a:spcPct val="107000"/>
                        </a:lnSpc>
                        <a:spcBef>
                          <a:spcPts val="800"/>
                        </a:spcBef>
                        <a:spcAft>
                          <a:spcPts val="0"/>
                        </a:spcAft>
                        <a:buClr>
                          <a:srgbClr val="000000"/>
                        </a:buClr>
                        <a:buSzPts val="1600"/>
                        <a:buFont typeface="Arial"/>
                        <a:buNone/>
                        <a:defRPr sz="1600"/>
                      </a:pPr>
                      <a:r>
                        <a:rPr sz="1400" b="1">
                          <a:solidFill>
                            <a:srgbClr val="0785F2"/>
                          </a:solidFill>
                        </a:rPr>
                        <a:t>Note : </a:t>
                      </a:r>
                      <a:r>
                        <a:rPr sz="1400">
                          <a:solidFill>
                            <a:schemeClr val="dk1"/>
                          </a:solidFill>
                        </a:rPr>
                        <a:t>la batterie doit être </a:t>
                      </a:r>
                      <a:r>
                        <a:rPr sz="1400" b="1">
                          <a:solidFill>
                            <a:schemeClr val="dk1"/>
                          </a:solidFill>
                        </a:rPr>
                        <a:t>retirée du tube pour être chargée</a:t>
                      </a:r>
                      <a:r>
                        <a:rPr sz="1400">
                          <a:solidFill>
                            <a:schemeClr val="dk1"/>
                          </a:solidFill>
                        </a:rPr>
                        <a:t> et insérée dans le chargeur du générateur. Cela signifie que le générateur de rayons X </a:t>
                      </a:r>
                      <a:r>
                        <a:rPr sz="1400" b="1">
                          <a:solidFill>
                            <a:schemeClr val="dk1"/>
                          </a:solidFill>
                        </a:rPr>
                        <a:t>ne peut pas être chargé et utilisé</a:t>
                      </a:r>
                      <a:r>
                        <a:rPr sz="1400">
                          <a:solidFill>
                            <a:schemeClr val="dk1"/>
                          </a:solidFill>
                        </a:rPr>
                        <a:t> en même temps. </a:t>
                      </a:r>
                      <a:endParaRPr sz="1600"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r h="905950">
                <a:tc>
                  <a:txBody>
                    <a:bodyPr/>
                    <a:lstStyle/>
                    <a:p>
                      <a:pPr marL="0" marR="0" lvl="0" indent="0" algn="l" rtl="0">
                        <a:lnSpc>
                          <a:spcPct val="100000"/>
                        </a:lnSpc>
                        <a:spcBef>
                          <a:spcPts val="0"/>
                        </a:spcBef>
                        <a:spcAft>
                          <a:spcPts val="0"/>
                        </a:spcAft>
                        <a:buClr>
                          <a:srgbClr val="000000"/>
                        </a:buClr>
                        <a:buSzPts val="1700"/>
                        <a:buFont typeface="Arial"/>
                        <a:buNone/>
                        <a:defRPr sz="1700" b="1"/>
                      </a:pPr>
                      <a:r>
                        <a:rPr sz="1600"/>
                        <a:t>Détecteur de batterie</a:t>
                      </a:r>
                      <a:endParaRPr sz="16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BDFF9"/>
                    </a:solidFill>
                  </a:tcPr>
                </a:tc>
                <a:tc>
                  <a:txBody>
                    <a:bodyPr/>
                    <a:lstStyle/>
                    <a:p>
                      <a:pPr marL="0" marR="0" lvl="0" indent="0" algn="l" rtl="0">
                        <a:lnSpc>
                          <a:spcPct val="100000"/>
                        </a:lnSpc>
                        <a:spcBef>
                          <a:spcPts val="0"/>
                        </a:spcBef>
                        <a:spcAft>
                          <a:spcPts val="0"/>
                        </a:spcAft>
                        <a:buClr>
                          <a:srgbClr val="000000"/>
                        </a:buClr>
                        <a:buSzPts val="1700"/>
                        <a:buFont typeface="Arial"/>
                        <a:buNone/>
                        <a:defRPr sz="1700"/>
                      </a:pPr>
                      <a:r>
                        <a:rPr sz="1600" dirty="0"/>
                        <a:t>Capable </a:t>
                      </a:r>
                      <a:r>
                        <a:rPr sz="1600" dirty="0" err="1"/>
                        <a:t>d’environ</a:t>
                      </a:r>
                      <a:r>
                        <a:rPr sz="1600" dirty="0"/>
                        <a:t> 100 expositions par jeu de 2 batteries. </a:t>
                      </a:r>
                      <a:endParaRPr sz="1200" u="none" strike="noStrike" cap="none" dirty="0"/>
                    </a:p>
                    <a:p>
                      <a:pPr marL="0" marR="0" lvl="0" indent="0" algn="l" rtl="0">
                        <a:lnSpc>
                          <a:spcPct val="100000"/>
                        </a:lnSpc>
                        <a:spcBef>
                          <a:spcPts val="0"/>
                        </a:spcBef>
                        <a:spcAft>
                          <a:spcPts val="0"/>
                        </a:spcAft>
                        <a:buClr>
                          <a:srgbClr val="000000"/>
                        </a:buClr>
                        <a:buSzPts val="1700"/>
                        <a:buFont typeface="Arial"/>
                        <a:buNone/>
                        <a:defRPr sz="1700"/>
                      </a:pPr>
                      <a:r>
                        <a:rPr sz="1600" dirty="0"/>
                        <a:t>Un </a:t>
                      </a:r>
                      <a:r>
                        <a:rPr sz="1600" dirty="0" err="1"/>
                        <a:t>deuxième</a:t>
                      </a:r>
                      <a:r>
                        <a:rPr sz="1600" dirty="0"/>
                        <a:t> jeu de batteries </a:t>
                      </a:r>
                      <a:r>
                        <a:rPr sz="1600" dirty="0" err="1"/>
                        <a:t>signifie</a:t>
                      </a:r>
                      <a:r>
                        <a:rPr sz="1600" dirty="0"/>
                        <a:t> que </a:t>
                      </a:r>
                      <a:r>
                        <a:rPr sz="1600" dirty="0" err="1"/>
                        <a:t>jusqu’à</a:t>
                      </a:r>
                      <a:r>
                        <a:rPr sz="1600" dirty="0"/>
                        <a:t> 200 expositions </a:t>
                      </a:r>
                      <a:r>
                        <a:rPr sz="1600" dirty="0" err="1"/>
                        <a:t>sont</a:t>
                      </a:r>
                      <a:r>
                        <a:rPr sz="1600" dirty="0"/>
                        <a:t> possibles.</a:t>
                      </a:r>
                      <a:endParaRPr sz="1600" u="none" strike="noStrike" cap="none" dirty="0"/>
                    </a:p>
                    <a:p>
                      <a:pPr marL="0" marR="0" lvl="0" indent="0" algn="l" rtl="0">
                        <a:lnSpc>
                          <a:spcPct val="100000"/>
                        </a:lnSpc>
                        <a:spcBef>
                          <a:spcPts val="0"/>
                        </a:spcBef>
                        <a:spcAft>
                          <a:spcPts val="0"/>
                        </a:spcAft>
                        <a:buClr>
                          <a:srgbClr val="000000"/>
                        </a:buClr>
                        <a:buSzPts val="1700"/>
                        <a:buFont typeface="Arial"/>
                        <a:buNone/>
                        <a:defRPr sz="1700"/>
                      </a:pPr>
                      <a:r>
                        <a:rPr sz="1600" dirty="0"/>
                        <a:t>Le </a:t>
                      </a:r>
                      <a:r>
                        <a:rPr sz="1600" dirty="0" err="1"/>
                        <a:t>chargement</a:t>
                      </a:r>
                      <a:r>
                        <a:rPr sz="1600" dirty="0"/>
                        <a:t> </a:t>
                      </a:r>
                      <a:r>
                        <a:rPr sz="1600" dirty="0" err="1"/>
                        <a:t>prend</a:t>
                      </a:r>
                      <a:r>
                        <a:rPr sz="1600" dirty="0"/>
                        <a:t> environ 2,5 </a:t>
                      </a:r>
                      <a:r>
                        <a:rPr sz="1600" dirty="0" err="1"/>
                        <a:t>heures</a:t>
                      </a:r>
                      <a:r>
                        <a:rPr sz="1600" dirty="0"/>
                        <a:t>. </a:t>
                      </a:r>
                      <a:endParaRPr sz="1600" u="none" strike="noStrike" cap="none" dirty="0"/>
                    </a:p>
                    <a:p>
                      <a:pPr marL="0" marR="0" lvl="0" indent="0" algn="l" rtl="0">
                        <a:lnSpc>
                          <a:spcPct val="100000"/>
                        </a:lnSpc>
                        <a:spcBef>
                          <a:spcPts val="0"/>
                        </a:spcBef>
                        <a:spcAft>
                          <a:spcPts val="0"/>
                        </a:spcAft>
                        <a:buClr>
                          <a:srgbClr val="000000"/>
                        </a:buClr>
                        <a:buSzPts val="1700"/>
                        <a:buFont typeface="Arial"/>
                        <a:buNone/>
                      </a:pPr>
                      <a:endParaRPr sz="1600" u="none" strike="noStrike" cap="none" dirty="0"/>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772500">
                <a:tc>
                  <a:txBody>
                    <a:bodyPr/>
                    <a:lstStyle/>
                    <a:p>
                      <a:pPr marL="0" marR="0" lvl="0" indent="0" algn="l" rtl="0">
                        <a:lnSpc>
                          <a:spcPct val="100000"/>
                        </a:lnSpc>
                        <a:spcBef>
                          <a:spcPts val="0"/>
                        </a:spcBef>
                        <a:spcAft>
                          <a:spcPts val="0"/>
                        </a:spcAft>
                        <a:buClr>
                          <a:srgbClr val="000000"/>
                        </a:buClr>
                        <a:buSzPts val="1700"/>
                        <a:buFont typeface="Arial"/>
                        <a:buNone/>
                        <a:defRPr sz="1700" b="1"/>
                      </a:pPr>
                      <a:r>
                        <a:rPr sz="1600"/>
                        <a:t>Boîtier CAD4TB</a:t>
                      </a:r>
                      <a:endParaRPr sz="16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BDFF9"/>
                    </a:solidFill>
                  </a:tcPr>
                </a:tc>
                <a:tc>
                  <a:txBody>
                    <a:bodyPr/>
                    <a:lstStyle/>
                    <a:p>
                      <a:pPr marL="0" marR="0" lvl="0" indent="0" algn="l" rtl="0">
                        <a:lnSpc>
                          <a:spcPct val="100000"/>
                        </a:lnSpc>
                        <a:spcBef>
                          <a:spcPts val="0"/>
                        </a:spcBef>
                        <a:spcAft>
                          <a:spcPts val="0"/>
                        </a:spcAft>
                        <a:buClr>
                          <a:srgbClr val="000000"/>
                        </a:buClr>
                        <a:buSzPts val="1700"/>
                        <a:buFont typeface="Arial"/>
                        <a:buNone/>
                        <a:defRPr sz="1700"/>
                      </a:pPr>
                      <a:r>
                        <a:rPr sz="1600" dirty="0"/>
                        <a:t>Pour </a:t>
                      </a:r>
                      <a:r>
                        <a:rPr sz="1600" dirty="0" err="1"/>
                        <a:t>fonctionner</a:t>
                      </a:r>
                      <a:r>
                        <a:rPr sz="1600" dirty="0"/>
                        <a:t>, le </a:t>
                      </a:r>
                      <a:r>
                        <a:rPr sz="1600" dirty="0" err="1"/>
                        <a:t>boîtier</a:t>
                      </a:r>
                      <a:r>
                        <a:rPr sz="1600" dirty="0"/>
                        <a:t> CAD4TB </a:t>
                      </a:r>
                      <a:r>
                        <a:rPr sz="1600" dirty="0" err="1"/>
                        <a:t>nécessite</a:t>
                      </a:r>
                      <a:r>
                        <a:rPr sz="1600" dirty="0"/>
                        <a:t> </a:t>
                      </a:r>
                      <a:r>
                        <a:rPr sz="1600" dirty="0" err="1"/>
                        <a:t>une</a:t>
                      </a:r>
                      <a:r>
                        <a:rPr sz="1600" dirty="0"/>
                        <a:t> </a:t>
                      </a:r>
                      <a:r>
                        <a:rPr sz="1600" dirty="0" err="1"/>
                        <a:t>connexion</a:t>
                      </a:r>
                      <a:r>
                        <a:rPr sz="1600" dirty="0"/>
                        <a:t> CA. Il </a:t>
                      </a:r>
                      <a:r>
                        <a:rPr sz="1600" b="1" dirty="0" err="1"/>
                        <a:t>n’est</a:t>
                      </a:r>
                      <a:r>
                        <a:rPr sz="1600" b="1" dirty="0"/>
                        <a:t> pas</a:t>
                      </a:r>
                      <a:r>
                        <a:rPr sz="1600" dirty="0"/>
                        <a:t> capable de stocker </a:t>
                      </a:r>
                      <a:r>
                        <a:rPr sz="1600" dirty="0" err="1"/>
                        <a:t>sa</a:t>
                      </a:r>
                      <a:r>
                        <a:rPr sz="1600" dirty="0"/>
                        <a:t> propre puissance.</a:t>
                      </a:r>
                      <a:endParaRPr sz="1600" u="none" strike="noStrike" cap="none" dirty="0"/>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083" name="Google Shape;2083;gf7e3947c3d_0_7054"/>
          <p:cNvSpPr txBox="1"/>
          <p:nvPr/>
        </p:nvSpPr>
        <p:spPr>
          <a:xfrm>
            <a:off x="1255475" y="6358175"/>
            <a:ext cx="100599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2084" name="Google Shape;2084;gf7e3947c3d_0_7054"/>
          <p:cNvPicPr preferRelativeResize="0"/>
          <p:nvPr/>
        </p:nvPicPr>
        <p:blipFill rotWithShape="1">
          <a:blip r:embed="rId3">
            <a:alphaModFix/>
          </a:blip>
          <a:srcRect t="15205" b="-3965"/>
          <a:stretch/>
        </p:blipFill>
        <p:spPr>
          <a:xfrm>
            <a:off x="8660038" y="4514346"/>
            <a:ext cx="2005250" cy="1556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8"/>
        <p:cNvGrpSpPr/>
        <p:nvPr/>
      </p:nvGrpSpPr>
      <p:grpSpPr>
        <a:xfrm>
          <a:off x="0" y="0"/>
          <a:ext cx="0" cy="0"/>
          <a:chOff x="0" y="0"/>
          <a:chExt cx="0" cy="0"/>
        </a:xfrm>
      </p:grpSpPr>
      <p:sp>
        <p:nvSpPr>
          <p:cNvPr id="2089" name="Google Shape;2089;gf7e3947c3d_1_1"/>
          <p:cNvSpPr/>
          <p:nvPr/>
        </p:nvSpPr>
        <p:spPr>
          <a:xfrm>
            <a:off x="1167950" y="1768525"/>
            <a:ext cx="9411600" cy="3496800"/>
          </a:xfrm>
          <a:prstGeom prst="rect">
            <a:avLst/>
          </a:prstGeom>
          <a:solidFill>
            <a:srgbClr val="DCF4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2090" name="Google Shape;2090;gf7e3947c3d_1_1"/>
          <p:cNvSpPr txBox="1">
            <a:spLocks noGrp="1"/>
          </p:cNvSpPr>
          <p:nvPr>
            <p:ph type="body" idx="1"/>
          </p:nvPr>
        </p:nvSpPr>
        <p:spPr>
          <a:xfrm>
            <a:off x="1086325" y="1031625"/>
            <a:ext cx="10059900" cy="864000"/>
          </a:xfrm>
          <a:prstGeom prst="rect">
            <a:avLst/>
          </a:prstGeom>
          <a:noFill/>
          <a:ln>
            <a:noFill/>
          </a:ln>
        </p:spPr>
        <p:txBody>
          <a:bodyPr spcFirstLastPara="1" wrap="square" lIns="0" tIns="45700" rIns="0" bIns="45700" anchor="t" anchorCtr="0">
            <a:noAutofit/>
          </a:bodyPr>
          <a:lstStyle/>
          <a:p>
            <a:pPr marL="0" lvl="0" indent="0" algn="l" rtl="0">
              <a:lnSpc>
                <a:spcPct val="107000"/>
              </a:lnSpc>
              <a:spcBef>
                <a:spcPts val="0"/>
              </a:spcBef>
              <a:spcAft>
                <a:spcPts val="0"/>
              </a:spcAft>
              <a:buClr>
                <a:schemeClr val="dk1"/>
              </a:buClr>
              <a:buSzPts val="1100"/>
              <a:buFont typeface="Arial"/>
              <a:buNone/>
              <a:defRPr sz="1700">
                <a:solidFill>
                  <a:schemeClr val="dk1"/>
                </a:solidFill>
              </a:defRPr>
            </a:pPr>
            <a:r>
              <a:rPr sz="1400" dirty="0"/>
              <a:t>Si les agents de mise </a:t>
            </a:r>
            <a:r>
              <a:rPr sz="1400" dirty="0" err="1"/>
              <a:t>en</a:t>
            </a:r>
            <a:r>
              <a:rPr sz="1400" dirty="0"/>
              <a:t> </a:t>
            </a:r>
            <a:r>
              <a:rPr sz="1400" dirty="0" err="1"/>
              <a:t>œuvre</a:t>
            </a:r>
            <a:r>
              <a:rPr sz="1400" dirty="0"/>
              <a:t> </a:t>
            </a:r>
            <a:r>
              <a:rPr sz="1400" dirty="0" err="1"/>
              <a:t>prévoient</a:t>
            </a:r>
            <a:r>
              <a:rPr sz="1400" dirty="0"/>
              <a:t> de </a:t>
            </a:r>
            <a:r>
              <a:rPr sz="1400" dirty="0" err="1"/>
              <a:t>déployer</a:t>
            </a:r>
            <a:r>
              <a:rPr sz="1400" dirty="0"/>
              <a:t> les </a:t>
            </a:r>
            <a:r>
              <a:rPr sz="1400" dirty="0" err="1"/>
              <a:t>systèmes</a:t>
            </a:r>
            <a:r>
              <a:rPr sz="1400" dirty="0"/>
              <a:t> pour un </a:t>
            </a:r>
            <a:r>
              <a:rPr sz="1400" dirty="0" err="1"/>
              <a:t>débit</a:t>
            </a:r>
            <a:r>
              <a:rPr sz="1400" dirty="0"/>
              <a:t> </a:t>
            </a:r>
            <a:r>
              <a:rPr sz="1400" dirty="0" err="1"/>
              <a:t>élevé</a:t>
            </a:r>
            <a:r>
              <a:rPr sz="1400" dirty="0"/>
              <a:t> dans un </a:t>
            </a:r>
            <a:r>
              <a:rPr sz="1400" dirty="0" err="1"/>
              <a:t>environnement</a:t>
            </a:r>
            <a:r>
              <a:rPr sz="1400" dirty="0"/>
              <a:t> hors </a:t>
            </a:r>
            <a:r>
              <a:rPr sz="1400" dirty="0" err="1"/>
              <a:t>réseau</a:t>
            </a:r>
            <a:r>
              <a:rPr sz="1400" dirty="0"/>
              <a:t>, les sources </a:t>
            </a:r>
            <a:r>
              <a:rPr sz="1400" dirty="0" err="1"/>
              <a:t>d’alimentation</a:t>
            </a:r>
            <a:r>
              <a:rPr sz="1400" dirty="0"/>
              <a:t> </a:t>
            </a:r>
            <a:r>
              <a:rPr sz="1400" dirty="0" err="1"/>
              <a:t>externes</a:t>
            </a:r>
            <a:r>
              <a:rPr sz="1400" dirty="0"/>
              <a:t> </a:t>
            </a:r>
            <a:r>
              <a:rPr sz="1400" dirty="0" err="1"/>
              <a:t>sont</a:t>
            </a:r>
            <a:r>
              <a:rPr sz="1400" dirty="0"/>
              <a:t> </a:t>
            </a:r>
            <a:r>
              <a:rPr sz="1400" dirty="0" err="1"/>
              <a:t>essentielles</a:t>
            </a:r>
            <a:r>
              <a:rPr sz="1400" dirty="0"/>
              <a:t> pour assurer un </a:t>
            </a:r>
            <a:r>
              <a:rPr sz="1400" dirty="0" err="1"/>
              <a:t>fonctionnement</a:t>
            </a:r>
            <a:r>
              <a:rPr sz="1400" dirty="0"/>
              <a:t> </a:t>
            </a:r>
            <a:r>
              <a:rPr sz="1400" dirty="0" err="1"/>
              <a:t>continu</a:t>
            </a:r>
            <a:r>
              <a:rPr sz="1400" dirty="0"/>
              <a:t>. </a:t>
            </a:r>
            <a:endParaRPr sz="1400" dirty="0">
              <a:solidFill>
                <a:schemeClr val="dk1"/>
              </a:solidFill>
            </a:endParaRPr>
          </a:p>
          <a:p>
            <a:pPr marL="0" lvl="0" indent="0" algn="just" rtl="0">
              <a:lnSpc>
                <a:spcPct val="107000"/>
              </a:lnSpc>
              <a:spcBef>
                <a:spcPts val="800"/>
              </a:spcBef>
              <a:spcAft>
                <a:spcPts val="0"/>
              </a:spcAft>
              <a:buSzPts val="3200"/>
              <a:buNone/>
            </a:pPr>
            <a:endParaRPr sz="1200" dirty="0">
              <a:solidFill>
                <a:schemeClr val="dk1"/>
              </a:solidFill>
            </a:endParaRPr>
          </a:p>
          <a:p>
            <a:pPr marL="0" lvl="0" indent="0" algn="just" rtl="0">
              <a:lnSpc>
                <a:spcPct val="107000"/>
              </a:lnSpc>
              <a:spcBef>
                <a:spcPts val="0"/>
              </a:spcBef>
              <a:spcAft>
                <a:spcPts val="0"/>
              </a:spcAft>
              <a:buClr>
                <a:schemeClr val="dk1"/>
              </a:buClr>
              <a:buSzPts val="3200"/>
              <a:buFont typeface="Arial"/>
              <a:buNone/>
            </a:pPr>
            <a:endParaRPr sz="1200" dirty="0">
              <a:solidFill>
                <a:schemeClr val="dk1"/>
              </a:solidFill>
            </a:endParaRPr>
          </a:p>
        </p:txBody>
      </p:sp>
      <p:sp>
        <p:nvSpPr>
          <p:cNvPr id="2091" name="Google Shape;2091;gf7e3947c3d_1_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sz="2800"/>
              <a:t>Électricité et alimentation </a:t>
            </a:r>
          </a:p>
        </p:txBody>
      </p:sp>
      <p:pic>
        <p:nvPicPr>
          <p:cNvPr id="2092" name="Google Shape;2092;gf7e3947c3d_1_1" descr="A picture containing white, light  Description automatically generated"/>
          <p:cNvPicPr preferRelativeResize="0"/>
          <p:nvPr/>
        </p:nvPicPr>
        <p:blipFill rotWithShape="1">
          <a:blip r:embed="rId3">
            <a:alphaModFix/>
          </a:blip>
          <a:srcRect/>
          <a:stretch/>
        </p:blipFill>
        <p:spPr>
          <a:xfrm>
            <a:off x="908650" y="3372024"/>
            <a:ext cx="1893300" cy="1893300"/>
          </a:xfrm>
          <a:prstGeom prst="rect">
            <a:avLst/>
          </a:prstGeom>
          <a:noFill/>
          <a:ln>
            <a:noFill/>
          </a:ln>
        </p:spPr>
      </p:pic>
      <p:sp>
        <p:nvSpPr>
          <p:cNvPr id="2093" name="Google Shape;2093;gf7e3947c3d_1_1"/>
          <p:cNvSpPr txBox="1"/>
          <p:nvPr/>
        </p:nvSpPr>
        <p:spPr>
          <a:xfrm>
            <a:off x="1895750" y="3266375"/>
            <a:ext cx="8683800" cy="1892796"/>
          </a:xfrm>
          <a:prstGeom prst="rect">
            <a:avLst/>
          </a:prstGeom>
          <a:noFill/>
          <a:ln>
            <a:noFill/>
          </a:ln>
        </p:spPr>
        <p:txBody>
          <a:bodyPr spcFirstLastPara="1" wrap="square" lIns="91425" tIns="91425" rIns="91425" bIns="91425" anchor="t" anchorCtr="0">
            <a:spAutoFit/>
          </a:bodyPr>
          <a:lstStyle/>
          <a:p>
            <a:pPr marL="914400" marR="0" lvl="1" indent="-330200" algn="l" rtl="0">
              <a:lnSpc>
                <a:spcPct val="100000"/>
              </a:lnSpc>
              <a:spcBef>
                <a:spcPts val="600"/>
              </a:spcBef>
              <a:spcAft>
                <a:spcPts val="0"/>
              </a:spcAft>
              <a:buClr>
                <a:srgbClr val="08884D"/>
              </a:buClr>
              <a:buSzPts val="1600"/>
              <a:buFont typeface="Arial"/>
              <a:buChar char="•"/>
              <a:defRPr sz="1600">
                <a:solidFill>
                  <a:srgbClr val="5C5F61"/>
                </a:solidFill>
                <a:latin typeface="Arial"/>
                <a:ea typeface="Arial"/>
                <a:cs typeface="Arial"/>
                <a:sym typeface="Arial"/>
              </a:defRPr>
            </a:pPr>
            <a:r>
              <a:rPr sz="1300" dirty="0"/>
              <a:t>La </a:t>
            </a:r>
            <a:r>
              <a:rPr sz="1300" dirty="0" err="1"/>
              <a:t>banque</a:t>
            </a:r>
            <a:r>
              <a:rPr sz="1300" dirty="0"/>
              <a:t> </a:t>
            </a:r>
            <a:r>
              <a:rPr sz="1300" dirty="0" err="1"/>
              <a:t>d’alimentation</a:t>
            </a:r>
            <a:r>
              <a:rPr sz="1300" dirty="0"/>
              <a:t> du </a:t>
            </a:r>
            <a:r>
              <a:rPr sz="1300" dirty="0" err="1"/>
              <a:t>panneau</a:t>
            </a:r>
            <a:r>
              <a:rPr sz="1300" dirty="0"/>
              <a:t> </a:t>
            </a:r>
            <a:r>
              <a:rPr sz="1300" dirty="0" err="1"/>
              <a:t>solaire</a:t>
            </a:r>
            <a:r>
              <a:rPr sz="1300" dirty="0"/>
              <a:t> met </a:t>
            </a:r>
            <a:r>
              <a:rPr sz="1300" b="1" dirty="0"/>
              <a:t>16 </a:t>
            </a:r>
            <a:r>
              <a:rPr sz="1300" b="1" dirty="0" err="1"/>
              <a:t>heures</a:t>
            </a:r>
            <a:r>
              <a:rPr sz="1300" b="1" dirty="0"/>
              <a:t> à charger </a:t>
            </a:r>
            <a:r>
              <a:rPr sz="1300" b="1" dirty="0" err="1"/>
              <a:t>complètement</a:t>
            </a:r>
            <a:r>
              <a:rPr sz="1300" b="1" dirty="0"/>
              <a:t> </a:t>
            </a:r>
            <a:r>
              <a:rPr sz="1300" b="1" dirty="0" err="1"/>
              <a:t>en</a:t>
            </a:r>
            <a:r>
              <a:rPr sz="1300" b="1" dirty="0"/>
              <a:t> plein soleil.</a:t>
            </a:r>
            <a:endParaRPr sz="1300" b="1" i="0" u="none" strike="noStrike" cap="none" dirty="0">
              <a:solidFill>
                <a:srgbClr val="5C5F61"/>
              </a:solidFill>
              <a:latin typeface="Arial"/>
              <a:ea typeface="Arial"/>
              <a:cs typeface="Arial"/>
              <a:sym typeface="Arial"/>
            </a:endParaRPr>
          </a:p>
          <a:p>
            <a:pPr marL="914400" marR="0" lvl="1" indent="-330200" algn="l" rtl="0">
              <a:lnSpc>
                <a:spcPct val="100000"/>
              </a:lnSpc>
              <a:spcBef>
                <a:spcPts val="600"/>
              </a:spcBef>
              <a:spcAft>
                <a:spcPts val="0"/>
              </a:spcAft>
              <a:buClr>
                <a:srgbClr val="08884D"/>
              </a:buClr>
              <a:buSzPts val="1600"/>
              <a:buFont typeface="Arial"/>
              <a:buChar char="•"/>
              <a:defRPr sz="1600">
                <a:solidFill>
                  <a:srgbClr val="5C5F61"/>
                </a:solidFill>
                <a:latin typeface="Arial"/>
                <a:ea typeface="Arial"/>
                <a:cs typeface="Arial"/>
                <a:sym typeface="Arial"/>
              </a:defRPr>
            </a:pPr>
            <a:r>
              <a:rPr sz="1300" dirty="0" err="1"/>
              <a:t>Certaines</a:t>
            </a:r>
            <a:r>
              <a:rPr sz="1300" dirty="0"/>
              <a:t> </a:t>
            </a:r>
            <a:r>
              <a:rPr sz="1300" dirty="0" err="1"/>
              <a:t>difficultés</a:t>
            </a:r>
            <a:r>
              <a:rPr sz="1300" dirty="0"/>
              <a:t> </a:t>
            </a:r>
            <a:r>
              <a:rPr sz="1300" dirty="0" err="1"/>
              <a:t>ont</a:t>
            </a:r>
            <a:r>
              <a:rPr sz="1300" dirty="0"/>
              <a:t> </a:t>
            </a:r>
            <a:r>
              <a:rPr sz="1300" dirty="0" err="1"/>
              <a:t>été</a:t>
            </a:r>
            <a:r>
              <a:rPr sz="1300" dirty="0"/>
              <a:t> </a:t>
            </a:r>
            <a:r>
              <a:rPr sz="1300" dirty="0" err="1"/>
              <a:t>rencontrées</a:t>
            </a:r>
            <a:r>
              <a:rPr sz="1300" dirty="0"/>
              <a:t> par les premiers </a:t>
            </a:r>
            <a:r>
              <a:rPr sz="1300" dirty="0" err="1"/>
              <a:t>utilisateurs</a:t>
            </a:r>
            <a:r>
              <a:rPr sz="1300" dirty="0"/>
              <a:t> </a:t>
            </a:r>
            <a:r>
              <a:rPr sz="1300" dirty="0" err="1"/>
              <a:t>utilisant</a:t>
            </a:r>
            <a:r>
              <a:rPr sz="1300" dirty="0"/>
              <a:t> le </a:t>
            </a:r>
            <a:r>
              <a:rPr sz="1300" dirty="0" err="1"/>
              <a:t>panneau</a:t>
            </a:r>
            <a:r>
              <a:rPr sz="1300" dirty="0"/>
              <a:t> </a:t>
            </a:r>
            <a:r>
              <a:rPr sz="1300" dirty="0" err="1"/>
              <a:t>solaire</a:t>
            </a:r>
            <a:r>
              <a:rPr sz="1300" dirty="0"/>
              <a:t> </a:t>
            </a:r>
            <a:r>
              <a:rPr sz="1300" dirty="0" err="1"/>
              <a:t>en</a:t>
            </a:r>
            <a:r>
              <a:rPr sz="1300" dirty="0"/>
              <a:t> raison des </a:t>
            </a:r>
            <a:r>
              <a:rPr sz="1300" dirty="0" err="1"/>
              <a:t>difficultés</a:t>
            </a:r>
            <a:r>
              <a:rPr sz="1300" dirty="0"/>
              <a:t> et des </a:t>
            </a:r>
            <a:r>
              <a:rPr sz="1300" dirty="0" err="1"/>
              <a:t>déficiences</a:t>
            </a:r>
            <a:r>
              <a:rPr sz="1300" dirty="0"/>
              <a:t> du </a:t>
            </a:r>
            <a:r>
              <a:rPr sz="1300" dirty="0" err="1"/>
              <a:t>chargement</a:t>
            </a:r>
            <a:r>
              <a:rPr sz="1300" dirty="0"/>
              <a:t> par la lumière </a:t>
            </a:r>
            <a:r>
              <a:rPr sz="1300" dirty="0" err="1"/>
              <a:t>solaire</a:t>
            </a:r>
            <a:r>
              <a:rPr sz="1300" dirty="0"/>
              <a:t>. </a:t>
            </a:r>
            <a:endParaRPr sz="1300" b="0" i="0" u="none" strike="noStrike" cap="none" dirty="0">
              <a:solidFill>
                <a:srgbClr val="5C5F61"/>
              </a:solidFill>
              <a:latin typeface="Arial"/>
              <a:ea typeface="Arial"/>
              <a:cs typeface="Arial"/>
              <a:sym typeface="Arial"/>
            </a:endParaRPr>
          </a:p>
          <a:p>
            <a:pPr marL="914400" marR="0" lvl="1" indent="-330200" algn="l" rtl="0">
              <a:lnSpc>
                <a:spcPct val="100000"/>
              </a:lnSpc>
              <a:spcBef>
                <a:spcPts val="600"/>
              </a:spcBef>
              <a:spcAft>
                <a:spcPts val="0"/>
              </a:spcAft>
              <a:buClr>
                <a:srgbClr val="08884D"/>
              </a:buClr>
              <a:buSzPts val="1600"/>
              <a:buFont typeface="Arial"/>
              <a:buChar char="•"/>
              <a:defRPr sz="1600">
                <a:solidFill>
                  <a:srgbClr val="5C5F61"/>
                </a:solidFill>
                <a:latin typeface="Arial"/>
                <a:ea typeface="Arial"/>
                <a:cs typeface="Arial"/>
                <a:sym typeface="Arial"/>
              </a:defRPr>
            </a:pPr>
            <a:r>
              <a:rPr sz="1300" dirty="0"/>
              <a:t>En alternative, la </a:t>
            </a:r>
            <a:r>
              <a:rPr sz="1300" dirty="0" err="1"/>
              <a:t>banque</a:t>
            </a:r>
            <a:r>
              <a:rPr sz="1300" dirty="0"/>
              <a:t> </a:t>
            </a:r>
            <a:r>
              <a:rPr sz="1300" dirty="0" err="1"/>
              <a:t>d’alimentation</a:t>
            </a:r>
            <a:r>
              <a:rPr sz="1300" dirty="0"/>
              <a:t> du </a:t>
            </a:r>
            <a:r>
              <a:rPr sz="1300" dirty="0" err="1"/>
              <a:t>panneau</a:t>
            </a:r>
            <a:r>
              <a:rPr sz="1300" dirty="0"/>
              <a:t> </a:t>
            </a:r>
            <a:r>
              <a:rPr sz="1300" dirty="0" err="1"/>
              <a:t>solaire</a:t>
            </a:r>
            <a:r>
              <a:rPr sz="1300" dirty="0"/>
              <a:t> </a:t>
            </a:r>
            <a:r>
              <a:rPr sz="1300" dirty="0" err="1"/>
              <a:t>peut</a:t>
            </a:r>
            <a:r>
              <a:rPr sz="1300" dirty="0"/>
              <a:t> </a:t>
            </a:r>
            <a:r>
              <a:rPr sz="1300" dirty="0" err="1"/>
              <a:t>être</a:t>
            </a:r>
            <a:r>
              <a:rPr sz="1300" dirty="0"/>
              <a:t> </a:t>
            </a:r>
            <a:r>
              <a:rPr sz="1300" dirty="0" err="1"/>
              <a:t>chargée</a:t>
            </a:r>
            <a:r>
              <a:rPr sz="1300" dirty="0"/>
              <a:t> par le </a:t>
            </a:r>
            <a:r>
              <a:rPr sz="1300" dirty="0" err="1"/>
              <a:t>biais</a:t>
            </a:r>
            <a:r>
              <a:rPr sz="1300" dirty="0"/>
              <a:t> du </a:t>
            </a:r>
            <a:r>
              <a:rPr sz="1300" dirty="0" err="1"/>
              <a:t>réseau</a:t>
            </a:r>
            <a:r>
              <a:rPr sz="1300" dirty="0"/>
              <a:t> </a:t>
            </a:r>
            <a:r>
              <a:rPr sz="1300" dirty="0" err="1"/>
              <a:t>électrique</a:t>
            </a:r>
            <a:r>
              <a:rPr sz="1300" dirty="0"/>
              <a:t> </a:t>
            </a:r>
            <a:r>
              <a:rPr sz="1300" dirty="0" err="1"/>
              <a:t>en</a:t>
            </a:r>
            <a:r>
              <a:rPr sz="1300" dirty="0"/>
              <a:t> </a:t>
            </a:r>
            <a:r>
              <a:rPr sz="1300" b="1" dirty="0"/>
              <a:t>environ 2,5 </a:t>
            </a:r>
            <a:r>
              <a:rPr sz="1300" b="1" dirty="0" err="1"/>
              <a:t>heures</a:t>
            </a:r>
            <a:r>
              <a:rPr sz="1300" b="1" dirty="0"/>
              <a:t>.  </a:t>
            </a:r>
            <a:endParaRPr sz="1300" b="1" i="0" u="none" strike="noStrike" cap="none" dirty="0">
              <a:solidFill>
                <a:srgbClr val="5C5F61"/>
              </a:solidFill>
              <a:latin typeface="Arial"/>
              <a:ea typeface="Arial"/>
              <a:cs typeface="Arial"/>
              <a:sym typeface="Arial"/>
            </a:endParaRPr>
          </a:p>
          <a:p>
            <a:pPr marL="914400" marR="0" lvl="1" indent="-330200" algn="l" rtl="0">
              <a:lnSpc>
                <a:spcPct val="100000"/>
              </a:lnSpc>
              <a:spcBef>
                <a:spcPts val="600"/>
              </a:spcBef>
              <a:spcAft>
                <a:spcPts val="0"/>
              </a:spcAft>
              <a:buClr>
                <a:srgbClr val="08884D"/>
              </a:buClr>
              <a:buSzPts val="1600"/>
              <a:buFont typeface="Arial"/>
              <a:buChar char="•"/>
              <a:defRPr sz="1600">
                <a:solidFill>
                  <a:srgbClr val="5C5F61"/>
                </a:solidFill>
                <a:latin typeface="Arial"/>
                <a:ea typeface="Arial"/>
                <a:cs typeface="Arial"/>
                <a:sym typeface="Arial"/>
              </a:defRPr>
            </a:pPr>
            <a:r>
              <a:rPr sz="1300" dirty="0"/>
              <a:t>Le </a:t>
            </a:r>
            <a:r>
              <a:rPr sz="1300" dirty="0" err="1"/>
              <a:t>chargement</a:t>
            </a:r>
            <a:r>
              <a:rPr sz="1300" dirty="0"/>
              <a:t> </a:t>
            </a:r>
            <a:r>
              <a:rPr sz="1300" dirty="0" err="1"/>
              <a:t>solaire</a:t>
            </a:r>
            <a:r>
              <a:rPr sz="1300" dirty="0"/>
              <a:t> </a:t>
            </a:r>
            <a:r>
              <a:rPr sz="1300" dirty="0" err="1"/>
              <a:t>n’est</a:t>
            </a:r>
            <a:r>
              <a:rPr sz="1300" dirty="0"/>
              <a:t> pas possible </a:t>
            </a:r>
            <a:r>
              <a:rPr sz="1300" dirty="0" err="1"/>
              <a:t>lorsque</a:t>
            </a:r>
            <a:r>
              <a:rPr sz="1300" dirty="0"/>
              <a:t> le </a:t>
            </a:r>
            <a:r>
              <a:rPr sz="1300" dirty="0" err="1"/>
              <a:t>système</a:t>
            </a:r>
            <a:r>
              <a:rPr sz="1300" dirty="0"/>
              <a:t> </a:t>
            </a:r>
            <a:r>
              <a:rPr sz="1300" dirty="0" err="1"/>
              <a:t>est</a:t>
            </a:r>
            <a:r>
              <a:rPr sz="1300" dirty="0"/>
              <a:t> </a:t>
            </a:r>
            <a:r>
              <a:rPr sz="1300" dirty="0" err="1"/>
              <a:t>en</a:t>
            </a:r>
            <a:r>
              <a:rPr sz="1300" dirty="0"/>
              <a:t> </a:t>
            </a:r>
            <a:r>
              <a:rPr sz="1300" dirty="0" err="1"/>
              <a:t>fonctionnement</a:t>
            </a:r>
            <a:r>
              <a:rPr sz="1300" dirty="0"/>
              <a:t>.</a:t>
            </a:r>
            <a:endParaRPr sz="1300" b="0" i="0" u="none" strike="noStrike" cap="none" dirty="0">
              <a:solidFill>
                <a:srgbClr val="5C5F61"/>
              </a:solidFill>
              <a:latin typeface="Arial"/>
              <a:ea typeface="Arial"/>
              <a:cs typeface="Arial"/>
              <a:sym typeface="Arial"/>
            </a:endParaRPr>
          </a:p>
        </p:txBody>
      </p:sp>
      <p:sp>
        <p:nvSpPr>
          <p:cNvPr id="2094" name="Google Shape;2094;gf7e3947c3d_1_1"/>
          <p:cNvSpPr txBox="1"/>
          <p:nvPr/>
        </p:nvSpPr>
        <p:spPr>
          <a:xfrm>
            <a:off x="1316325" y="2342975"/>
            <a:ext cx="9200400" cy="93868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200"/>
              </a:spcBef>
              <a:spcAft>
                <a:spcPts val="0"/>
              </a:spcAft>
              <a:buClr>
                <a:srgbClr val="000000"/>
              </a:buClr>
              <a:buSzPts val="1600"/>
              <a:buFont typeface="Arial"/>
              <a:buNone/>
              <a:defRPr sz="1600">
                <a:solidFill>
                  <a:srgbClr val="5C5F61"/>
                </a:solidFill>
                <a:latin typeface="Arial"/>
                <a:ea typeface="Arial"/>
                <a:cs typeface="Arial"/>
                <a:sym typeface="Arial"/>
              </a:defRPr>
            </a:pPr>
            <a:r>
              <a:rPr sz="1300"/>
              <a:t>Tous les composants du système (générateur, détecteur, station de travail et boîtier CAD4TB) peuvent être rechargés à partir d’un panneau solaire MobiSun portable et résistant à l’eau avec banque d’énergie intégrée dans des environnements sans accès à l’alimentation secteur.</a:t>
            </a:r>
            <a:endParaRPr sz="1300" b="0" i="0" u="none" strike="noStrike" cap="none">
              <a:solidFill>
                <a:srgbClr val="000000"/>
              </a:solidFill>
              <a:latin typeface="Arial"/>
              <a:ea typeface="Arial"/>
              <a:cs typeface="Arial"/>
              <a:sym typeface="Arial"/>
            </a:endParaRPr>
          </a:p>
        </p:txBody>
      </p:sp>
      <p:sp>
        <p:nvSpPr>
          <p:cNvPr id="2095" name="Google Shape;2095;gf7e3947c3d_1_1"/>
          <p:cNvSpPr txBox="1"/>
          <p:nvPr/>
        </p:nvSpPr>
        <p:spPr>
          <a:xfrm>
            <a:off x="1066050" y="5543725"/>
            <a:ext cx="10059900" cy="400079"/>
          </a:xfrm>
          <a:prstGeom prst="rect">
            <a:avLst/>
          </a:prstGeom>
          <a:noFill/>
          <a:ln w="38100" cap="flat" cmpd="sng">
            <a:solidFill>
              <a:srgbClr val="0EB0ED"/>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defRPr>
                <a:solidFill>
                  <a:schemeClr val="dk1"/>
                </a:solidFill>
                <a:latin typeface="Arial"/>
                <a:ea typeface="Arial"/>
                <a:cs typeface="Arial"/>
                <a:sym typeface="Arial"/>
              </a:defRPr>
            </a:pPr>
            <a:r>
              <a:rPr b="1"/>
              <a:t>Note :</a:t>
            </a:r>
            <a:r>
              <a:t> un intervalle de 12 secondes est nécessaire entre les expositions.  </a:t>
            </a:r>
            <a:endParaRPr b="0" i="0" u="none" strike="noStrike" cap="none">
              <a:solidFill>
                <a:schemeClr val="dk1"/>
              </a:solidFill>
              <a:latin typeface="Arial"/>
              <a:ea typeface="Arial"/>
              <a:cs typeface="Arial"/>
              <a:sym typeface="Arial"/>
            </a:endParaRPr>
          </a:p>
        </p:txBody>
      </p:sp>
      <p:sp>
        <p:nvSpPr>
          <p:cNvPr id="2096" name="Google Shape;2096;gf7e3947c3d_1_1"/>
          <p:cNvSpPr txBox="1">
            <a:spLocks noGrp="1"/>
          </p:cNvSpPr>
          <p:nvPr>
            <p:ph type="title"/>
          </p:nvPr>
        </p:nvSpPr>
        <p:spPr>
          <a:xfrm>
            <a:off x="1316325" y="1853675"/>
            <a:ext cx="6107700" cy="5745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defRPr sz="2200">
                <a:solidFill>
                  <a:schemeClr val="dk1"/>
                </a:solidFill>
              </a:defRPr>
            </a:pPr>
            <a:r>
              <a:rPr sz="1800"/>
              <a:t>Panneau solaire et banque d’alimentation MobiSun</a:t>
            </a:r>
            <a:endParaRPr sz="1800">
              <a:solidFill>
                <a:schemeClr val="dk1"/>
              </a:solidFill>
            </a:endParaRPr>
          </a:p>
        </p:txBody>
      </p:sp>
    </p:spTree>
  </p:cSld>
  <p:clrMapOvr>
    <a:masterClrMapping/>
  </p:clrMapOvr>
</p:sld>
</file>

<file path=ppt/theme/theme1.xml><?xml version="1.0" encoding="utf-8"?>
<a:theme xmlns:a="http://schemas.openxmlformats.org/drawingml/2006/main" name="ICF 2021 Master">
  <a:themeElements>
    <a:clrScheme name="Custom 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F 2021 Master">
  <a:themeElements>
    <a:clrScheme name="Custom 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2285</Words>
  <Application>Microsoft Office PowerPoint</Application>
  <PresentationFormat>Widescreen</PresentationFormat>
  <Paragraphs>151</Paragraphs>
  <Slides>22</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DM Sans</vt:lpstr>
      <vt:lpstr>Courier New</vt:lpstr>
      <vt:lpstr>Arial</vt:lpstr>
      <vt:lpstr>Noto Sans Symbols</vt:lpstr>
      <vt:lpstr>Calibri</vt:lpstr>
      <vt:lpstr>Aptos</vt:lpstr>
      <vt:lpstr>DM Sans Medium</vt:lpstr>
      <vt:lpstr>ICF 2021 Master</vt:lpstr>
      <vt:lpstr>ICF 2021 Master</vt:lpstr>
      <vt:lpstr>PowerPoint Presentation</vt:lpstr>
      <vt:lpstr>INTRODUCTION</vt:lpstr>
      <vt:lpstr>Présentation</vt:lpstr>
      <vt:lpstr>Objectifs d’apprentissage</vt:lpstr>
      <vt:lpstr>Flux de travail de dépistage général – POUR UNE PERSONNALISATION PAR NTP</vt:lpstr>
      <vt:lpstr>Flux de travail de dépistage général – POUR UNE PERSONNALISATION PAR NTP</vt:lpstr>
      <vt:lpstr>CONSIDÉRATIONS SUR LA MISE EN ŒUVRE</vt:lpstr>
      <vt:lpstr>Électricité et alimentation </vt:lpstr>
      <vt:lpstr>Électricité et alimentation </vt:lpstr>
      <vt:lpstr>Portabilité</vt:lpstr>
      <vt:lpstr>Portabilité et configuration</vt:lpstr>
      <vt:lpstr>Radioprotection</vt:lpstr>
      <vt:lpstr>Données numériques—Confidentialité et sécurité des données</vt:lpstr>
      <vt:lpstr>Observations complémentaires</vt:lpstr>
      <vt:lpstr>À quoi s’attendre des fournisseurs</vt:lpstr>
      <vt:lpstr>DÉFIS ET ENSEIGNEMENTS TIRÉS DES PREMIERS UTILISATEURS DE LA DAO ET DE L’UP-XR</vt:lpstr>
      <vt:lpstr>Défis et enseignements tirés des premiers utilisateurs</vt:lpstr>
      <vt:lpstr>Difficultés et leçons apprises</vt:lpstr>
      <vt:lpstr>Expériences des premiers utilisateurs en [nom du pays]</vt:lpstr>
      <vt:lpstr>Résumé </vt:lpstr>
      <vt:lpstr>Résumé</vt:lpstr>
      <vt:lpstr>Acknowledgement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Grace Cecilia</dc:creator>
  <cp:lastModifiedBy>Sarah Zaidi</cp:lastModifiedBy>
  <cp:revision>4</cp:revision>
  <dcterms:created xsi:type="dcterms:W3CDTF">2021-09-25T09:35:38Z</dcterms:created>
  <dcterms:modified xsi:type="dcterms:W3CDTF">2024-07-02T13:10:31Z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0x010100C0B90C8D5F072044B7ED2EA054332753</vt:lpwstr>
  </property>
</Properties>
</file>